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01" r:id="rId1"/>
  </p:sldMasterIdLst>
  <p:notesMasterIdLst>
    <p:notesMasterId r:id="rId15"/>
  </p:notesMasterIdLst>
  <p:handoutMasterIdLst>
    <p:handoutMasterId r:id="rId16"/>
  </p:handoutMasterIdLst>
  <p:sldIdLst>
    <p:sldId id="302" r:id="rId2"/>
    <p:sldId id="303" r:id="rId3"/>
    <p:sldId id="292" r:id="rId4"/>
    <p:sldId id="304" r:id="rId5"/>
    <p:sldId id="294" r:id="rId6"/>
    <p:sldId id="295" r:id="rId7"/>
    <p:sldId id="296" r:id="rId8"/>
    <p:sldId id="297" r:id="rId9"/>
    <p:sldId id="298" r:id="rId10"/>
    <p:sldId id="301" r:id="rId11"/>
    <p:sldId id="300" r:id="rId12"/>
    <p:sldId id="286" r:id="rId13"/>
    <p:sldId id="290" r:id="rId14"/>
  </p:sldIdLst>
  <p:sldSz cx="12192000" cy="6858000"/>
  <p:notesSz cx="6858000" cy="9144000"/>
  <p:defaultTex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7B1"/>
    <a:srgbClr val="828383"/>
    <a:srgbClr val="005BBB"/>
    <a:srgbClr val="666666"/>
    <a:srgbClr val="4DC3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137"/>
    <p:restoredTop sz="95872"/>
  </p:normalViewPr>
  <p:slideViewPr>
    <p:cSldViewPr snapToGrid="0" snapToObjects="1">
      <p:cViewPr varScale="1">
        <p:scale>
          <a:sx n="110" d="100"/>
          <a:sy n="110" d="100"/>
        </p:scale>
        <p:origin x="396" y="108"/>
      </p:cViewPr>
      <p:guideLst/>
    </p:cSldViewPr>
  </p:slideViewPr>
  <p:outlineViewPr>
    <p:cViewPr>
      <p:scale>
        <a:sx n="33" d="100"/>
        <a:sy n="33" d="100"/>
      </p:scale>
      <p:origin x="0" y="-6064"/>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7" d="100"/>
          <a:sy n="87" d="100"/>
        </p:scale>
        <p:origin x="3904"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Arial" charset="0"/>
                <a:ea typeface="Arial" charset="0"/>
                <a:cs typeface="Arial" charset="0"/>
              </a:defRPr>
            </a:pPr>
            <a:r>
              <a:rPr lang="en-US" sz="2400" b="0" dirty="0" smtClean="0">
                <a:solidFill>
                  <a:schemeClr val="tx1"/>
                </a:solidFill>
                <a:latin typeface="Arial" charset="0"/>
                <a:ea typeface="Arial" charset="0"/>
                <a:cs typeface="Arial" charset="0"/>
              </a:rPr>
              <a:t>Data</a:t>
            </a:r>
            <a:r>
              <a:rPr lang="en-US" sz="2400" b="0" baseline="0" dirty="0" smtClean="0">
                <a:solidFill>
                  <a:schemeClr val="tx1"/>
                </a:solidFill>
                <a:latin typeface="Arial" charset="0"/>
                <a:ea typeface="Arial" charset="0"/>
                <a:cs typeface="Arial" charset="0"/>
              </a:rPr>
              <a:t> Analysis</a:t>
            </a:r>
            <a:endParaRPr lang="en-US" sz="2400" b="0" dirty="0">
              <a:solidFill>
                <a:schemeClr val="tx1"/>
              </a:solidFill>
              <a:latin typeface="Arial" charset="0"/>
              <a:ea typeface="Arial" charset="0"/>
              <a:cs typeface="Arial" charset="0"/>
            </a:endParaRPr>
          </a:p>
        </c:rich>
      </c:tx>
      <c:layout>
        <c:manualLayout>
          <c:xMode val="edge"/>
          <c:yMode val="edge"/>
          <c:x val="0.38530815109343902"/>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Arial" charset="0"/>
              <a:ea typeface="Arial" charset="0"/>
              <a:cs typeface="Arial" charset="0"/>
            </a:defRPr>
          </a:pPr>
          <a:endParaRPr lang="en-US"/>
        </a:p>
      </c:txPr>
    </c:title>
    <c:autoTitleDeleted val="0"/>
    <c:plotArea>
      <c:layout>
        <c:manualLayout>
          <c:layoutTarget val="inner"/>
          <c:xMode val="edge"/>
          <c:yMode val="edge"/>
          <c:x val="6.94865452951582E-2"/>
          <c:y val="0.18978671073608999"/>
          <c:w val="0.90466852428734701"/>
          <c:h val="0.61769160425548797"/>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Sheet1!$A$2:$A$5</c:f>
              <c:strCache>
                <c:ptCount val="4"/>
                <c:pt idx="0">
                  <c:v>category </c:v>
                </c:pt>
                <c:pt idx="1">
                  <c:v>category </c:v>
                </c:pt>
                <c:pt idx="2">
                  <c:v>category </c:v>
                </c:pt>
                <c:pt idx="3">
                  <c:v>category </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2B8A-4998-AC9F-A59EAFA81D86}"/>
            </c:ext>
          </c:extLst>
        </c:ser>
        <c:ser>
          <c:idx val="1"/>
          <c:order val="1"/>
          <c:tx>
            <c:strRef>
              <c:f>Sheet1!$C$1</c:f>
              <c:strCache>
                <c:ptCount val="1"/>
                <c:pt idx="0">
                  <c:v>Series 2</c:v>
                </c:pt>
              </c:strCache>
            </c:strRef>
          </c:tx>
          <c:spPr>
            <a:solidFill>
              <a:schemeClr val="accent2"/>
            </a:solidFill>
            <a:ln>
              <a:noFill/>
            </a:ln>
            <a:effectLst/>
          </c:spPr>
          <c:invertIfNegative val="0"/>
          <c:cat>
            <c:strRef>
              <c:f>Sheet1!$A$2:$A$5</c:f>
              <c:strCache>
                <c:ptCount val="4"/>
                <c:pt idx="0">
                  <c:v>category </c:v>
                </c:pt>
                <c:pt idx="1">
                  <c:v>category </c:v>
                </c:pt>
                <c:pt idx="2">
                  <c:v>category </c:v>
                </c:pt>
                <c:pt idx="3">
                  <c:v>category </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2B8A-4998-AC9F-A59EAFA81D86}"/>
            </c:ext>
          </c:extLst>
        </c:ser>
        <c:ser>
          <c:idx val="2"/>
          <c:order val="2"/>
          <c:tx>
            <c:strRef>
              <c:f>Sheet1!$D$1</c:f>
              <c:strCache>
                <c:ptCount val="1"/>
                <c:pt idx="0">
                  <c:v>Series 3</c:v>
                </c:pt>
              </c:strCache>
            </c:strRef>
          </c:tx>
          <c:spPr>
            <a:solidFill>
              <a:srgbClr val="00C7B1"/>
            </a:solidFill>
            <a:ln>
              <a:noFill/>
            </a:ln>
            <a:effectLst/>
          </c:spPr>
          <c:invertIfNegative val="0"/>
          <c:cat>
            <c:strRef>
              <c:f>Sheet1!$A$2:$A$5</c:f>
              <c:strCache>
                <c:ptCount val="4"/>
                <c:pt idx="0">
                  <c:v>category </c:v>
                </c:pt>
                <c:pt idx="1">
                  <c:v>category </c:v>
                </c:pt>
                <c:pt idx="2">
                  <c:v>category </c:v>
                </c:pt>
                <c:pt idx="3">
                  <c:v>category </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2B8A-4998-AC9F-A59EAFA81D86}"/>
            </c:ext>
          </c:extLst>
        </c:ser>
        <c:dLbls>
          <c:showLegendKey val="0"/>
          <c:showVal val="0"/>
          <c:showCatName val="0"/>
          <c:showSerName val="0"/>
          <c:showPercent val="0"/>
          <c:showBubbleSize val="0"/>
        </c:dLbls>
        <c:gapWidth val="219"/>
        <c:overlap val="-27"/>
        <c:axId val="691765488"/>
        <c:axId val="601179472"/>
      </c:barChart>
      <c:catAx>
        <c:axId val="691765488"/>
        <c:scaling>
          <c:orientation val="minMax"/>
        </c:scaling>
        <c:delete val="0"/>
        <c:axPos val="b"/>
        <c:numFmt formatCode="General" sourceLinked="1"/>
        <c:majorTickMark val="none"/>
        <c:minorTickMark val="none"/>
        <c:tickLblPos val="nextTo"/>
        <c:spPr>
          <a:noFill/>
          <a:ln w="41275" cap="flat" cmpd="sng" algn="ctr">
            <a:solidFill>
              <a:schemeClr val="tx1"/>
            </a:solidFill>
            <a:round/>
          </a:ln>
          <a:effectLst/>
        </c:spPr>
        <c:txPr>
          <a:bodyPr rot="-60000000" spcFirstLastPara="1" vertOverflow="ellipsis" vert="horz" wrap="square" anchor="ctr" anchorCtr="1"/>
          <a:lstStyle/>
          <a:p>
            <a:pPr>
              <a:defRPr sz="1500" b="0" i="0" u="none" strike="noStrike" kern="1200" baseline="0">
                <a:solidFill>
                  <a:schemeClr val="tx1"/>
                </a:solidFill>
                <a:latin typeface="Arial" charset="0"/>
                <a:ea typeface="Arial" charset="0"/>
                <a:cs typeface="Arial" charset="0"/>
              </a:defRPr>
            </a:pPr>
            <a:endParaRPr lang="en-US"/>
          </a:p>
        </c:txPr>
        <c:crossAx val="601179472"/>
        <c:crosses val="autoZero"/>
        <c:auto val="1"/>
        <c:lblAlgn val="ctr"/>
        <c:lblOffset val="100"/>
        <c:noMultiLvlLbl val="0"/>
      </c:catAx>
      <c:valAx>
        <c:axId val="601179472"/>
        <c:scaling>
          <c:orientation val="minMax"/>
        </c:scaling>
        <c:delete val="0"/>
        <c:axPos val="l"/>
        <c:majorGridlines>
          <c:spPr>
            <a:ln w="9525" cap="flat" cmpd="sng" algn="ctr">
              <a:solidFill>
                <a:schemeClr val="tx1">
                  <a:lumMod val="15000"/>
                  <a:lumOff val="85000"/>
                </a:schemeClr>
              </a:solidFill>
              <a:prstDash val="dash"/>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Arial" charset="0"/>
                <a:ea typeface="Arial" charset="0"/>
                <a:cs typeface="Arial" charset="0"/>
              </a:defRPr>
            </a:pPr>
            <a:endParaRPr lang="en-US"/>
          </a:p>
        </c:txPr>
        <c:crossAx val="691765488"/>
        <c:crosses val="autoZero"/>
        <c:crossBetween val="between"/>
      </c:valAx>
      <c:spPr>
        <a:noFill/>
        <a:ln>
          <a:noFill/>
        </a:ln>
        <a:effectLst/>
      </c:spPr>
    </c:plotArea>
    <c:legend>
      <c:legendPos val="b"/>
      <c:layout>
        <c:manualLayout>
          <c:xMode val="edge"/>
          <c:yMode val="edge"/>
          <c:x val="0.210186910035848"/>
          <c:y val="0.93190648234361995"/>
          <c:w val="0.60624004007451404"/>
          <c:h val="6.7945372505546206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charset="0"/>
              <a:ea typeface="Arial" charset="0"/>
              <a:cs typeface="Arial"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Arial"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31D33A1-6D17-2C4C-B4C2-C83DB37352CC}" type="datetimeFigureOut">
              <a:rPr lang="en-US" smtClean="0">
                <a:latin typeface="Arial" charset="0"/>
              </a:rPr>
              <a:t>9/15/2017</a:t>
            </a:fld>
            <a:endParaRPr lang="en-US" dirty="0">
              <a:latin typeface="Arial"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Arial"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B59171E-5108-1245-8B63-E8B205C9AF87}" type="slidenum">
              <a:rPr lang="en-US" smtClean="0">
                <a:latin typeface="Arial" charset="0"/>
              </a:rPr>
              <a:t>‹#›</a:t>
            </a:fld>
            <a:endParaRPr lang="en-US" dirty="0">
              <a:latin typeface="Arial" charset="0"/>
            </a:endParaRPr>
          </a:p>
        </p:txBody>
      </p:sp>
    </p:spTree>
    <p:extLst>
      <p:ext uri="{BB962C8B-B14F-4D97-AF65-F5344CB8AC3E}">
        <p14:creationId xmlns:p14="http://schemas.microsoft.com/office/powerpoint/2010/main" val="9675423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charset="0"/>
              </a:defRPr>
            </a:lvl1pPr>
          </a:lstStyle>
          <a:p>
            <a:fld id="{5B96CA4F-2197-CC40-B4FC-798A937A9DC6}" type="datetimeFigureOut">
              <a:rPr lang="en-US" smtClean="0"/>
              <a:pPr/>
              <a:t>9/15/2017</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charset="0"/>
              </a:defRPr>
            </a:lvl1pPr>
          </a:lstStyle>
          <a:p>
            <a:fld id="{02322656-8894-1544-92AA-01B3CF5E6182}" type="slidenum">
              <a:rPr lang="en-US" smtClean="0"/>
              <a:pPr/>
              <a:t>‹#›</a:t>
            </a:fld>
            <a:endParaRPr lang="en-US" dirty="0"/>
          </a:p>
        </p:txBody>
      </p:sp>
    </p:spTree>
    <p:extLst>
      <p:ext uri="{BB962C8B-B14F-4D97-AF65-F5344CB8AC3E}">
        <p14:creationId xmlns:p14="http://schemas.microsoft.com/office/powerpoint/2010/main" val="702750498"/>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charset="0"/>
        <a:ea typeface="+mn-ea"/>
        <a:cs typeface="+mn-cs"/>
      </a:defRPr>
    </a:lvl1pPr>
    <a:lvl2pPr marL="609585" algn="l" defTabSz="1219170" rtl="0" eaLnBrk="1" latinLnBrk="0" hangingPunct="1">
      <a:defRPr sz="1600" kern="1200">
        <a:solidFill>
          <a:schemeClr val="tx1"/>
        </a:solidFill>
        <a:latin typeface="Arial" charset="0"/>
        <a:ea typeface="+mn-ea"/>
        <a:cs typeface="+mn-cs"/>
      </a:defRPr>
    </a:lvl2pPr>
    <a:lvl3pPr marL="1219170" algn="l" defTabSz="1219170" rtl="0" eaLnBrk="1" latinLnBrk="0" hangingPunct="1">
      <a:defRPr sz="1600" kern="1200">
        <a:solidFill>
          <a:schemeClr val="tx1"/>
        </a:solidFill>
        <a:latin typeface="Arial" charset="0"/>
        <a:ea typeface="+mn-ea"/>
        <a:cs typeface="+mn-cs"/>
      </a:defRPr>
    </a:lvl3pPr>
    <a:lvl4pPr marL="1828754" algn="l" defTabSz="1219170" rtl="0" eaLnBrk="1" latinLnBrk="0" hangingPunct="1">
      <a:defRPr sz="1600" kern="1200">
        <a:solidFill>
          <a:schemeClr val="tx1"/>
        </a:solidFill>
        <a:latin typeface="Arial" charset="0"/>
        <a:ea typeface="+mn-ea"/>
        <a:cs typeface="+mn-cs"/>
      </a:defRPr>
    </a:lvl4pPr>
    <a:lvl5pPr marL="2438339" algn="l" defTabSz="1219170" rtl="0" eaLnBrk="1" latinLnBrk="0" hangingPunct="1">
      <a:defRPr sz="1600" kern="1200">
        <a:solidFill>
          <a:schemeClr val="tx1"/>
        </a:solidFill>
        <a:latin typeface="Arial"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5</a:t>
            </a:fld>
            <a:endParaRPr lang="en-US" dirty="0"/>
          </a:p>
        </p:txBody>
      </p:sp>
    </p:spTree>
    <p:extLst>
      <p:ext uri="{BB962C8B-B14F-4D97-AF65-F5344CB8AC3E}">
        <p14:creationId xmlns:p14="http://schemas.microsoft.com/office/powerpoint/2010/main" val="1622189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hit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 y="0"/>
            <a:ext cx="12188950" cy="6857998"/>
          </a:xfrm>
          <a:prstGeom prst="rect">
            <a:avLst/>
          </a:prstGeom>
        </p:spPr>
      </p:pic>
      <p:sp>
        <p:nvSpPr>
          <p:cNvPr id="10" name="Text Placeholder 5"/>
          <p:cNvSpPr>
            <a:spLocks noGrp="1"/>
          </p:cNvSpPr>
          <p:nvPr>
            <p:ph type="body" sz="quarter" idx="10" hasCustomPrompt="1"/>
          </p:nvPr>
        </p:nvSpPr>
        <p:spPr>
          <a:xfrm>
            <a:off x="658368" y="3968496"/>
            <a:ext cx="6638544" cy="1650381"/>
          </a:xfrm>
          <a:prstGeom prst="rect">
            <a:avLst/>
          </a:prstGeom>
        </p:spPr>
        <p:txBody>
          <a:bodyPr lIns="0">
            <a:noAutofit/>
          </a:bodyPr>
          <a:lstStyle>
            <a:lvl1pPr marL="0" indent="0">
              <a:buNone/>
              <a:defRPr sz="2800" b="0" i="0">
                <a:solidFill>
                  <a:schemeClr val="tx1"/>
                </a:solidFill>
                <a:latin typeface="+mj-lt"/>
                <a:ea typeface="Georgia" charset="0"/>
                <a:cs typeface="Georgia" charset="0"/>
              </a:defRPr>
            </a:lvl1pPr>
          </a:lstStyle>
          <a:p>
            <a:pPr lvl="0"/>
            <a:r>
              <a:rPr lang="en-US" dirty="0" smtClean="0"/>
              <a:t>Sub-topic</a:t>
            </a:r>
          </a:p>
        </p:txBody>
      </p:sp>
      <p:sp>
        <p:nvSpPr>
          <p:cNvPr id="14" name="Title 1"/>
          <p:cNvSpPr>
            <a:spLocks noGrp="1"/>
          </p:cNvSpPr>
          <p:nvPr>
            <p:ph type="ctrTitle" hasCustomPrompt="1"/>
          </p:nvPr>
        </p:nvSpPr>
        <p:spPr>
          <a:xfrm>
            <a:off x="658368" y="1490472"/>
            <a:ext cx="6638544" cy="2386584"/>
          </a:xfrm>
          <a:prstGeom prst="rect">
            <a:avLst/>
          </a:prstGeom>
          <a:ln>
            <a:noFill/>
          </a:ln>
        </p:spPr>
        <p:txBody>
          <a:bodyPr lIns="0" anchor="b">
            <a:noAutofit/>
          </a:bodyPr>
          <a:lstStyle>
            <a:lvl1pPr algn="l">
              <a:lnSpc>
                <a:spcPts val="5800"/>
              </a:lnSpc>
              <a:defRPr sz="6000" b="1" i="0" cap="all" baseline="0">
                <a:solidFill>
                  <a:srgbClr val="005BBB"/>
                </a:solidFill>
                <a:latin typeface="Arial" charset="0"/>
                <a:ea typeface="Arial" charset="0"/>
                <a:cs typeface="Arial" charset="0"/>
              </a:defRPr>
            </a:lvl1pPr>
          </a:lstStyle>
          <a:p>
            <a:r>
              <a:rPr lang="en-US" dirty="0" smtClean="0"/>
              <a:t>Presentation</a:t>
            </a:r>
            <a:br>
              <a:rPr lang="en-US" dirty="0" smtClean="0"/>
            </a:br>
            <a:r>
              <a:rPr lang="en-US" dirty="0" smtClean="0"/>
              <a:t>Title</a:t>
            </a: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8368" y="5367528"/>
            <a:ext cx="4093646" cy="679545"/>
          </a:xfrm>
          <a:prstGeom prst="rect">
            <a:avLst/>
          </a:prstGeom>
        </p:spPr>
      </p:pic>
    </p:spTree>
    <p:extLst>
      <p:ext uri="{BB962C8B-B14F-4D97-AF65-F5344CB8AC3E}">
        <p14:creationId xmlns:p14="http://schemas.microsoft.com/office/powerpoint/2010/main" val="81152105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Photo">
    <p:spTree>
      <p:nvGrpSpPr>
        <p:cNvPr id="1" name=""/>
        <p:cNvGrpSpPr/>
        <p:nvPr/>
      </p:nvGrpSpPr>
      <p:grpSpPr>
        <a:xfrm>
          <a:off x="0" y="0"/>
          <a:ext cx="0" cy="0"/>
          <a:chOff x="0" y="0"/>
          <a:chExt cx="0" cy="0"/>
        </a:xfrm>
      </p:grpSpPr>
      <p:sp>
        <p:nvSpPr>
          <p:cNvPr id="15" name="Picture Placeholder 2"/>
          <p:cNvSpPr>
            <a:spLocks noGrp="1" noChangeAspect="1"/>
          </p:cNvSpPr>
          <p:nvPr>
            <p:ph type="pic" idx="13"/>
          </p:nvPr>
        </p:nvSpPr>
        <p:spPr>
          <a:xfrm>
            <a:off x="5473700" y="1143001"/>
            <a:ext cx="6718300" cy="5718174"/>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
        <p:nvSpPr>
          <p:cNvPr id="8" name="Text Placeholder 2"/>
          <p:cNvSpPr>
            <a:spLocks noGrp="1"/>
          </p:cNvSpPr>
          <p:nvPr>
            <p:ph type="body" idx="1" hasCustomPrompt="1"/>
          </p:nvPr>
        </p:nvSpPr>
        <p:spPr>
          <a:xfrm>
            <a:off x="569469" y="2189263"/>
            <a:ext cx="4002532" cy="2768327"/>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smtClean="0"/>
              <a:t>Em</a:t>
            </a:r>
            <a:r>
              <a:rPr lang="en-US" dirty="0" smtClean="0"/>
              <a:t> </a:t>
            </a:r>
            <a:r>
              <a:rPr lang="en-US" dirty="0" err="1" smtClean="0"/>
              <a:t>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and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a:t>
            </a:r>
            <a:endParaRPr lang="en-US" dirty="0"/>
          </a:p>
        </p:txBody>
      </p:sp>
      <p:sp>
        <p:nvSpPr>
          <p:cNvPr id="5" name="Title Placeholder 12"/>
          <p:cNvSpPr>
            <a:spLocks noGrp="1"/>
          </p:cNvSpPr>
          <p:nvPr>
            <p:ph type="title" hasCustomPrompt="1"/>
          </p:nvPr>
        </p:nvSpPr>
        <p:spPr>
          <a:xfrm>
            <a:off x="566928" y="1316736"/>
            <a:ext cx="4531638" cy="868430"/>
          </a:xfrm>
          <a:prstGeom prst="rect">
            <a:avLst/>
          </a:prstGeom>
        </p:spPr>
        <p:txBody>
          <a:bodyPr vert="horz" lIns="91440" tIns="45720" rIns="91440" bIns="45720" rtlCol="0" anchor="t" anchorCtr="0">
            <a:noAutofit/>
          </a:bodyPr>
          <a:lstStyle>
            <a:lvl1pPr>
              <a:defRPr b="0"/>
            </a:lvl1pPr>
          </a:lstStyle>
          <a:p>
            <a:r>
              <a:rPr lang="en-US" dirty="0" smtClean="0"/>
              <a:t>Click to edit title</a:t>
            </a:r>
            <a:endParaRPr lang="en-US" dirty="0"/>
          </a:p>
        </p:txBody>
      </p:sp>
      <p:sp>
        <p:nvSpPr>
          <p:cNvPr id="7" name="Picture Placeholder 2"/>
          <p:cNvSpPr>
            <a:spLocks noGrp="1" noChangeAspect="1"/>
          </p:cNvSpPr>
          <p:nvPr>
            <p:ph type="pic" idx="14"/>
          </p:nvPr>
        </p:nvSpPr>
        <p:spPr>
          <a:xfrm>
            <a:off x="5626100" y="1295401"/>
            <a:ext cx="6718300" cy="5718174"/>
          </a:xfrm>
          <a:prstGeom prst="rect">
            <a:avLst/>
          </a:prstGeom>
          <a:solidFill>
            <a:schemeClr val="bg2">
              <a:lumMod val="75000"/>
            </a:schemeClr>
          </a:solidFill>
          <a:ln>
            <a:no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Tree>
    <p:extLst>
      <p:ext uri="{BB962C8B-B14F-4D97-AF65-F5344CB8AC3E}">
        <p14:creationId xmlns:p14="http://schemas.microsoft.com/office/powerpoint/2010/main" val="174804058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nd 3 Photos">
    <p:spTree>
      <p:nvGrpSpPr>
        <p:cNvPr id="1" name=""/>
        <p:cNvGrpSpPr/>
        <p:nvPr/>
      </p:nvGrpSpPr>
      <p:grpSpPr>
        <a:xfrm>
          <a:off x="0" y="0"/>
          <a:ext cx="0" cy="0"/>
          <a:chOff x="0" y="0"/>
          <a:chExt cx="0" cy="0"/>
        </a:xfrm>
      </p:grpSpPr>
      <p:sp>
        <p:nvSpPr>
          <p:cNvPr id="11" name="Picture Placeholder 2"/>
          <p:cNvSpPr>
            <a:spLocks noGrp="1" noChangeAspect="1"/>
          </p:cNvSpPr>
          <p:nvPr>
            <p:ph type="pic" idx="13"/>
          </p:nvPr>
        </p:nvSpPr>
        <p:spPr>
          <a:xfrm>
            <a:off x="5473699" y="1143001"/>
            <a:ext cx="6718301" cy="2855295"/>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
        <p:nvSpPr>
          <p:cNvPr id="7" name="Picture Placeholder 2"/>
          <p:cNvSpPr>
            <a:spLocks noGrp="1" noChangeAspect="1"/>
          </p:cNvSpPr>
          <p:nvPr>
            <p:ph type="pic" idx="14"/>
          </p:nvPr>
        </p:nvSpPr>
        <p:spPr>
          <a:xfrm>
            <a:off x="5473699" y="3998296"/>
            <a:ext cx="3429001" cy="2857500"/>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
        <p:nvSpPr>
          <p:cNvPr id="9" name="Picture Placeholder 2"/>
          <p:cNvSpPr>
            <a:spLocks noGrp="1" noChangeAspect="1"/>
          </p:cNvSpPr>
          <p:nvPr>
            <p:ph type="pic" idx="15"/>
          </p:nvPr>
        </p:nvSpPr>
        <p:spPr>
          <a:xfrm>
            <a:off x="8902701" y="3998296"/>
            <a:ext cx="3289300" cy="2857500"/>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
        <p:nvSpPr>
          <p:cNvPr id="10" name="Text Placeholder 2"/>
          <p:cNvSpPr>
            <a:spLocks noGrp="1"/>
          </p:cNvSpPr>
          <p:nvPr>
            <p:ph type="body" idx="1" hasCustomPrompt="1"/>
          </p:nvPr>
        </p:nvSpPr>
        <p:spPr>
          <a:xfrm>
            <a:off x="569469" y="2189263"/>
            <a:ext cx="4002532" cy="2768327"/>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smtClean="0"/>
              <a:t>Em</a:t>
            </a:r>
            <a:r>
              <a:rPr lang="en-US" dirty="0" smtClean="0"/>
              <a:t> </a:t>
            </a:r>
            <a:r>
              <a:rPr lang="en-US" dirty="0" err="1" smtClean="0"/>
              <a:t>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and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a:t>
            </a:r>
            <a:endParaRPr lang="en-US" dirty="0"/>
          </a:p>
        </p:txBody>
      </p:sp>
      <p:sp>
        <p:nvSpPr>
          <p:cNvPr id="8" name="Title Placeholder 12"/>
          <p:cNvSpPr>
            <a:spLocks noGrp="1"/>
          </p:cNvSpPr>
          <p:nvPr>
            <p:ph type="title" hasCustomPrompt="1"/>
          </p:nvPr>
        </p:nvSpPr>
        <p:spPr>
          <a:xfrm>
            <a:off x="566928" y="1316736"/>
            <a:ext cx="4531638" cy="868430"/>
          </a:xfrm>
          <a:prstGeom prst="rect">
            <a:avLst/>
          </a:prstGeom>
        </p:spPr>
        <p:txBody>
          <a:bodyPr vert="horz" lIns="91440" tIns="45720" rIns="91440" bIns="45720" rtlCol="0" anchor="t" anchorCtr="0">
            <a:noAutofit/>
          </a:bodyPr>
          <a:lstStyle/>
          <a:p>
            <a:r>
              <a:rPr lang="en-US" dirty="0" smtClean="0"/>
              <a:t>Click to </a:t>
            </a:r>
            <a:r>
              <a:rPr lang="en-US" smtClean="0"/>
              <a:t>edit title</a:t>
            </a:r>
            <a:endParaRPr lang="en-US" dirty="0"/>
          </a:p>
        </p:txBody>
      </p:sp>
    </p:spTree>
    <p:extLst>
      <p:ext uri="{BB962C8B-B14F-4D97-AF65-F5344CB8AC3E}">
        <p14:creationId xmlns:p14="http://schemas.microsoft.com/office/powerpoint/2010/main" val="178727159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ull Width Photo">
    <p:spTree>
      <p:nvGrpSpPr>
        <p:cNvPr id="1" name=""/>
        <p:cNvGrpSpPr/>
        <p:nvPr/>
      </p:nvGrpSpPr>
      <p:grpSpPr>
        <a:xfrm>
          <a:off x="0" y="0"/>
          <a:ext cx="0" cy="0"/>
          <a:chOff x="0" y="0"/>
          <a:chExt cx="0" cy="0"/>
        </a:xfrm>
      </p:grpSpPr>
      <p:sp>
        <p:nvSpPr>
          <p:cNvPr id="3" name="Picture Placeholder 2"/>
          <p:cNvSpPr>
            <a:spLocks noGrp="1" noChangeAspect="1"/>
          </p:cNvSpPr>
          <p:nvPr>
            <p:ph type="pic" idx="13"/>
          </p:nvPr>
        </p:nvSpPr>
        <p:spPr>
          <a:xfrm>
            <a:off x="0" y="1143001"/>
            <a:ext cx="12192000" cy="5718174"/>
          </a:xfrm>
          <a:prstGeom prst="rect">
            <a:avLst/>
          </a:prstGeom>
          <a:solidFill>
            <a:schemeClr val="bg2">
              <a:lumMod val="75000"/>
            </a:schemeClr>
          </a:solidFill>
          <a:ln>
            <a:no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Tree>
    <p:extLst>
      <p:ext uri="{BB962C8B-B14F-4D97-AF65-F5344CB8AC3E}">
        <p14:creationId xmlns:p14="http://schemas.microsoft.com/office/powerpoint/2010/main" val="78451944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xt and Chart">
    <p:spTree>
      <p:nvGrpSpPr>
        <p:cNvPr id="1" name=""/>
        <p:cNvGrpSpPr/>
        <p:nvPr/>
      </p:nvGrpSpPr>
      <p:grpSpPr>
        <a:xfrm>
          <a:off x="0" y="0"/>
          <a:ext cx="0" cy="0"/>
          <a:chOff x="0" y="0"/>
          <a:chExt cx="0" cy="0"/>
        </a:xfrm>
      </p:grpSpPr>
      <p:sp>
        <p:nvSpPr>
          <p:cNvPr id="3" name="Chart Placeholder 2"/>
          <p:cNvSpPr>
            <a:spLocks noGrp="1"/>
          </p:cNvSpPr>
          <p:nvPr>
            <p:ph type="chart" sz="quarter" idx="16"/>
          </p:nvPr>
        </p:nvSpPr>
        <p:spPr>
          <a:xfrm>
            <a:off x="5098987" y="1320800"/>
            <a:ext cx="6388100" cy="4465639"/>
          </a:xfrm>
          <a:prstGeom prst="rect">
            <a:avLst/>
          </a:prstGeom>
          <a:solidFill>
            <a:schemeClr val="bg2">
              <a:lumMod val="75000"/>
            </a:schemeClr>
          </a:solidFill>
          <a:ln>
            <a:noFill/>
          </a:ln>
        </p:spPr>
        <p:style>
          <a:lnRef idx="1">
            <a:schemeClr val="accent3"/>
          </a:lnRef>
          <a:fillRef idx="2">
            <a:schemeClr val="accent3"/>
          </a:fillRef>
          <a:effectRef idx="1">
            <a:schemeClr val="accent3"/>
          </a:effectRef>
          <a:fontRef idx="none"/>
        </p:style>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aseline="0">
                <a:solidFill>
                  <a:schemeClr val="bg1"/>
                </a:solidFill>
                <a:latin typeface="Arial" charset="0"/>
                <a:ea typeface="Arial" charset="0"/>
                <a:cs typeface="Arial" charset="0"/>
              </a:defRPr>
            </a:lvl1pPr>
          </a:lstStyle>
          <a:p>
            <a:endParaRPr lang="en-US" dirty="0" smtClean="0"/>
          </a:p>
          <a:p>
            <a:r>
              <a:rPr lang="en-US" dirty="0" smtClean="0"/>
              <a:t>Drag chart to placeholder or click icon to add chart</a:t>
            </a:r>
          </a:p>
          <a:p>
            <a:endParaRPr lang="en-US" dirty="0"/>
          </a:p>
        </p:txBody>
      </p:sp>
      <p:sp>
        <p:nvSpPr>
          <p:cNvPr id="9" name="Text Placeholder 2"/>
          <p:cNvSpPr>
            <a:spLocks noGrp="1"/>
          </p:cNvSpPr>
          <p:nvPr>
            <p:ph type="body" idx="1" hasCustomPrompt="1"/>
          </p:nvPr>
        </p:nvSpPr>
        <p:spPr>
          <a:xfrm>
            <a:off x="569469" y="2189263"/>
            <a:ext cx="4002532" cy="2768327"/>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smtClean="0"/>
              <a:t>Em</a:t>
            </a:r>
            <a:r>
              <a:rPr lang="en-US" dirty="0" smtClean="0"/>
              <a:t> </a:t>
            </a:r>
            <a:r>
              <a:rPr lang="en-US" dirty="0" err="1" smtClean="0"/>
              <a:t>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and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a:t>
            </a:r>
            <a:endParaRPr lang="en-US" dirty="0"/>
          </a:p>
        </p:txBody>
      </p:sp>
      <p:sp>
        <p:nvSpPr>
          <p:cNvPr id="5" name="Title Placeholder 12"/>
          <p:cNvSpPr>
            <a:spLocks noGrp="1"/>
          </p:cNvSpPr>
          <p:nvPr>
            <p:ph type="title" hasCustomPrompt="1"/>
          </p:nvPr>
        </p:nvSpPr>
        <p:spPr>
          <a:xfrm>
            <a:off x="566928" y="1316736"/>
            <a:ext cx="4531638" cy="868430"/>
          </a:xfrm>
          <a:prstGeom prst="rect">
            <a:avLst/>
          </a:prstGeom>
        </p:spPr>
        <p:txBody>
          <a:bodyPr vert="horz" lIns="91440" tIns="45720" rIns="91440" bIns="45720" rtlCol="0" anchor="t" anchorCtr="0">
            <a:noAutofit/>
          </a:bodyPr>
          <a:lstStyle/>
          <a:p>
            <a:r>
              <a:rPr lang="en-US" dirty="0" smtClean="0"/>
              <a:t>Click to edit title</a:t>
            </a:r>
            <a:endParaRPr lang="en-US" dirty="0"/>
          </a:p>
        </p:txBody>
      </p:sp>
    </p:spTree>
    <p:extLst>
      <p:ext uri="{BB962C8B-B14F-4D97-AF65-F5344CB8AC3E}">
        <p14:creationId xmlns:p14="http://schemas.microsoft.com/office/powerpoint/2010/main" val="48748953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Blu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 y="0"/>
            <a:ext cx="12188952" cy="6857999"/>
          </a:xfrm>
          <a:prstGeom prst="rect">
            <a:avLst/>
          </a:prstGeom>
        </p:spPr>
      </p:pic>
      <p:sp>
        <p:nvSpPr>
          <p:cNvPr id="10" name="Text Placeholder 5"/>
          <p:cNvSpPr>
            <a:spLocks noGrp="1"/>
          </p:cNvSpPr>
          <p:nvPr>
            <p:ph type="body" sz="quarter" idx="10" hasCustomPrompt="1"/>
          </p:nvPr>
        </p:nvSpPr>
        <p:spPr>
          <a:xfrm>
            <a:off x="658368" y="3968496"/>
            <a:ext cx="6638544" cy="1650381"/>
          </a:xfrm>
          <a:prstGeom prst="rect">
            <a:avLst/>
          </a:prstGeom>
        </p:spPr>
        <p:txBody>
          <a:bodyPr lIns="0">
            <a:noAutofit/>
          </a:bodyPr>
          <a:lstStyle>
            <a:lvl1pPr marL="0" indent="0">
              <a:buNone/>
              <a:defRPr sz="2800" b="0" i="0">
                <a:solidFill>
                  <a:schemeClr val="bg1"/>
                </a:solidFill>
                <a:latin typeface="+mj-lt"/>
                <a:ea typeface="Georgia" charset="0"/>
                <a:cs typeface="Georgia" charset="0"/>
              </a:defRPr>
            </a:lvl1pPr>
          </a:lstStyle>
          <a:p>
            <a:pPr lvl="0"/>
            <a:r>
              <a:rPr lang="en-US" dirty="0" smtClean="0"/>
              <a:t>Sub-topic</a:t>
            </a:r>
          </a:p>
        </p:txBody>
      </p:sp>
      <p:sp>
        <p:nvSpPr>
          <p:cNvPr id="14" name="Title 1"/>
          <p:cNvSpPr>
            <a:spLocks noGrp="1"/>
          </p:cNvSpPr>
          <p:nvPr>
            <p:ph type="ctrTitle" hasCustomPrompt="1"/>
          </p:nvPr>
        </p:nvSpPr>
        <p:spPr>
          <a:xfrm>
            <a:off x="658368" y="1490472"/>
            <a:ext cx="6638544" cy="2386584"/>
          </a:xfrm>
          <a:prstGeom prst="rect">
            <a:avLst/>
          </a:prstGeom>
          <a:ln>
            <a:noFill/>
          </a:ln>
        </p:spPr>
        <p:txBody>
          <a:bodyPr lIns="0" anchor="b">
            <a:noAutofit/>
          </a:bodyPr>
          <a:lstStyle>
            <a:lvl1pPr algn="l">
              <a:lnSpc>
                <a:spcPts val="5800"/>
              </a:lnSpc>
              <a:defRPr sz="6000" b="1" i="0" cap="all" baseline="0">
                <a:solidFill>
                  <a:schemeClr val="bg1"/>
                </a:solidFill>
                <a:latin typeface="Arial" charset="0"/>
                <a:ea typeface="Arial" charset="0"/>
                <a:cs typeface="Arial" charset="0"/>
              </a:defRPr>
            </a:lvl1pPr>
          </a:lstStyle>
          <a:p>
            <a:r>
              <a:rPr lang="en-US" dirty="0" smtClean="0"/>
              <a:t>Presentation</a:t>
            </a:r>
            <a:br>
              <a:rPr lang="en-US" dirty="0" smtClean="0"/>
            </a:br>
            <a:r>
              <a:rPr lang="en-US" dirty="0" smtClean="0"/>
              <a:t>Title</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8368" y="5375974"/>
            <a:ext cx="4093646" cy="679545"/>
          </a:xfrm>
          <a:prstGeom prst="rect">
            <a:avLst/>
          </a:prstGeom>
        </p:spPr>
      </p:pic>
    </p:spTree>
    <p:extLst>
      <p:ext uri="{BB962C8B-B14F-4D97-AF65-F5344CB8AC3E}">
        <p14:creationId xmlns:p14="http://schemas.microsoft.com/office/powerpoint/2010/main" val="50587984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Whit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88950" cy="6857999"/>
          </a:xfrm>
          <a:prstGeom prst="rect">
            <a:avLst/>
          </a:prstGeom>
        </p:spPr>
      </p:pic>
      <p:sp>
        <p:nvSpPr>
          <p:cNvPr id="5" name="Title 1"/>
          <p:cNvSpPr>
            <a:spLocks noGrp="1"/>
          </p:cNvSpPr>
          <p:nvPr>
            <p:ph type="ctrTitle" hasCustomPrompt="1"/>
          </p:nvPr>
        </p:nvSpPr>
        <p:spPr>
          <a:xfrm>
            <a:off x="658368" y="1490663"/>
            <a:ext cx="6638544" cy="2387600"/>
          </a:xfrm>
          <a:prstGeom prst="rect">
            <a:avLst/>
          </a:prstGeom>
          <a:ln>
            <a:noFill/>
          </a:ln>
        </p:spPr>
        <p:txBody>
          <a:bodyPr lIns="0" anchor="b">
            <a:noAutofit/>
          </a:bodyPr>
          <a:lstStyle>
            <a:lvl1pPr algn="l">
              <a:lnSpc>
                <a:spcPts val="5800"/>
              </a:lnSpc>
              <a:defRPr sz="6000" b="1" i="0" cap="all" baseline="0">
                <a:solidFill>
                  <a:srgbClr val="005BBB"/>
                </a:solidFill>
                <a:latin typeface="Arial" charset="0"/>
                <a:ea typeface="Arial" charset="0"/>
                <a:cs typeface="Arial" charset="0"/>
              </a:defRPr>
            </a:lvl1pPr>
          </a:lstStyle>
          <a:p>
            <a:r>
              <a:rPr lang="en-US" dirty="0" smtClean="0"/>
              <a:t>DIVIDER SLIDE</a:t>
            </a:r>
            <a:endParaRPr lang="en-US" dirty="0"/>
          </a:p>
        </p:txBody>
      </p:sp>
      <p:sp>
        <p:nvSpPr>
          <p:cNvPr id="6" name="Subtitle 2"/>
          <p:cNvSpPr>
            <a:spLocks noGrp="1"/>
          </p:cNvSpPr>
          <p:nvPr>
            <p:ph type="subTitle" idx="1" hasCustomPrompt="1"/>
          </p:nvPr>
        </p:nvSpPr>
        <p:spPr>
          <a:xfrm>
            <a:off x="658368" y="3970337"/>
            <a:ext cx="6638544" cy="2212976"/>
          </a:xfrm>
          <a:prstGeom prst="rect">
            <a:avLst/>
          </a:prstGeom>
          <a:ln>
            <a:noFill/>
          </a:ln>
        </p:spPr>
        <p:txBody>
          <a:bodyPr lIns="0">
            <a:noAutofit/>
          </a:bodyPr>
          <a:lstStyle>
            <a:lvl1pPr marL="0" indent="0" algn="l">
              <a:buNone/>
              <a:defRPr sz="2800" b="0" baseline="0">
                <a:solidFill>
                  <a:schemeClr val="tx1"/>
                </a:solidFill>
                <a:latin typeface="+mj-lt"/>
                <a:ea typeface="Georgia" charset="0"/>
                <a:cs typeface="Georgi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Section title</a:t>
            </a:r>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2366" y="150953"/>
            <a:ext cx="4093646" cy="679545"/>
          </a:xfrm>
          <a:prstGeom prst="rect">
            <a:avLst/>
          </a:prstGeom>
        </p:spPr>
      </p:pic>
    </p:spTree>
    <p:extLst>
      <p:ext uri="{BB962C8B-B14F-4D97-AF65-F5344CB8AC3E}">
        <p14:creationId xmlns:p14="http://schemas.microsoft.com/office/powerpoint/2010/main" val="7504656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lide Blu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88950" cy="6857998"/>
          </a:xfrm>
          <a:prstGeom prst="rect">
            <a:avLst/>
          </a:prstGeom>
        </p:spPr>
      </p:pic>
      <p:sp>
        <p:nvSpPr>
          <p:cNvPr id="5" name="Title 1"/>
          <p:cNvSpPr>
            <a:spLocks noGrp="1"/>
          </p:cNvSpPr>
          <p:nvPr>
            <p:ph type="ctrTitle" hasCustomPrompt="1"/>
          </p:nvPr>
        </p:nvSpPr>
        <p:spPr>
          <a:xfrm>
            <a:off x="658368" y="1490663"/>
            <a:ext cx="6638544" cy="2387600"/>
          </a:xfrm>
          <a:prstGeom prst="rect">
            <a:avLst/>
          </a:prstGeom>
          <a:ln>
            <a:noFill/>
          </a:ln>
        </p:spPr>
        <p:txBody>
          <a:bodyPr lIns="0" anchor="b">
            <a:noAutofit/>
          </a:bodyPr>
          <a:lstStyle>
            <a:lvl1pPr algn="l">
              <a:lnSpc>
                <a:spcPts val="5800"/>
              </a:lnSpc>
              <a:defRPr sz="6000" b="1" i="0" cap="all" baseline="0">
                <a:solidFill>
                  <a:schemeClr val="bg1"/>
                </a:solidFill>
                <a:latin typeface="Arial" charset="0"/>
                <a:ea typeface="Arial" charset="0"/>
                <a:cs typeface="Arial" charset="0"/>
              </a:defRPr>
            </a:lvl1pPr>
          </a:lstStyle>
          <a:p>
            <a:r>
              <a:rPr lang="en-US" dirty="0" smtClean="0"/>
              <a:t>DIVIDER SLIDE</a:t>
            </a:r>
            <a:endParaRPr lang="en-US" dirty="0"/>
          </a:p>
        </p:txBody>
      </p:sp>
      <p:sp>
        <p:nvSpPr>
          <p:cNvPr id="6" name="Subtitle 2"/>
          <p:cNvSpPr>
            <a:spLocks noGrp="1"/>
          </p:cNvSpPr>
          <p:nvPr>
            <p:ph type="subTitle" idx="1" hasCustomPrompt="1"/>
          </p:nvPr>
        </p:nvSpPr>
        <p:spPr>
          <a:xfrm>
            <a:off x="658368" y="3970337"/>
            <a:ext cx="6638544" cy="2212976"/>
          </a:xfrm>
          <a:prstGeom prst="rect">
            <a:avLst/>
          </a:prstGeom>
          <a:ln>
            <a:noFill/>
          </a:ln>
        </p:spPr>
        <p:txBody>
          <a:bodyPr lIns="0">
            <a:noAutofit/>
          </a:bodyPr>
          <a:lstStyle>
            <a:lvl1pPr marL="0" indent="0" algn="l">
              <a:buNone/>
              <a:defRPr sz="2800" b="0" baseline="0">
                <a:solidFill>
                  <a:schemeClr val="bg1"/>
                </a:solidFill>
                <a:latin typeface="+mj-lt"/>
                <a:ea typeface="Georgia" charset="0"/>
                <a:cs typeface="Georgi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Section title</a:t>
            </a:r>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5859" y="136433"/>
            <a:ext cx="4093646" cy="679545"/>
          </a:xfrm>
          <a:prstGeom prst="rect">
            <a:avLst/>
          </a:prstGeom>
        </p:spPr>
      </p:pic>
    </p:spTree>
    <p:extLst>
      <p:ext uri="{BB962C8B-B14F-4D97-AF65-F5344CB8AC3E}">
        <p14:creationId xmlns:p14="http://schemas.microsoft.com/office/powerpoint/2010/main" val="85199684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8641740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 Column Tex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69468" y="2189263"/>
            <a:ext cx="6402832" cy="3790483"/>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smtClean="0"/>
              <a:t>Em</a:t>
            </a:r>
            <a:r>
              <a:rPr lang="en-US" dirty="0" smtClean="0"/>
              <a:t> </a:t>
            </a:r>
            <a:r>
              <a:rPr lang="en-US" dirty="0" err="1" smtClean="0"/>
              <a:t>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a:t>
            </a:r>
            <a:endParaRPr lang="en-US" dirty="0"/>
          </a:p>
        </p:txBody>
      </p:sp>
      <p:sp>
        <p:nvSpPr>
          <p:cNvPr id="5" name="Title Placeholder 12"/>
          <p:cNvSpPr>
            <a:spLocks noGrp="1"/>
          </p:cNvSpPr>
          <p:nvPr>
            <p:ph type="title" hasCustomPrompt="1"/>
          </p:nvPr>
        </p:nvSpPr>
        <p:spPr>
          <a:xfrm>
            <a:off x="566928" y="1316736"/>
            <a:ext cx="10515600" cy="868430"/>
          </a:xfrm>
          <a:prstGeom prst="rect">
            <a:avLst/>
          </a:prstGeom>
        </p:spPr>
        <p:txBody>
          <a:bodyPr vert="horz" lIns="91440" tIns="45720" rIns="91440" bIns="45720" rtlCol="0" anchor="t" anchorCtr="0">
            <a:noAutofit/>
          </a:bodyPr>
          <a:lstStyle>
            <a:lvl1pPr>
              <a:defRPr b="0"/>
            </a:lvl1pPr>
          </a:lstStyle>
          <a:p>
            <a:r>
              <a:rPr lang="en-US" dirty="0" smtClean="0"/>
              <a:t>Click to edit title</a:t>
            </a:r>
            <a:endParaRPr lang="en-US" dirty="0"/>
          </a:p>
        </p:txBody>
      </p:sp>
    </p:spTree>
    <p:extLst>
      <p:ext uri="{BB962C8B-B14F-4D97-AF65-F5344CB8AC3E}">
        <p14:creationId xmlns:p14="http://schemas.microsoft.com/office/powerpoint/2010/main" val="36689797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12" name="Text Placeholder 2"/>
          <p:cNvSpPr>
            <a:spLocks noGrp="1"/>
          </p:cNvSpPr>
          <p:nvPr>
            <p:ph type="body" idx="10" hasCustomPrompt="1"/>
          </p:nvPr>
        </p:nvSpPr>
        <p:spPr>
          <a:xfrm>
            <a:off x="566928" y="2185416"/>
            <a:ext cx="4179753" cy="3511409"/>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a:t>
            </a:r>
          </a:p>
        </p:txBody>
      </p:sp>
      <p:sp>
        <p:nvSpPr>
          <p:cNvPr id="13" name="Text Placeholder 2"/>
          <p:cNvSpPr>
            <a:spLocks noGrp="1"/>
          </p:cNvSpPr>
          <p:nvPr>
            <p:ph type="body" idx="11" hasCustomPrompt="1"/>
          </p:nvPr>
        </p:nvSpPr>
        <p:spPr>
          <a:xfrm>
            <a:off x="5029200" y="2185416"/>
            <a:ext cx="4179753" cy="3511409"/>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err="1" smtClean="0"/>
              <a:t>Etiam</a:t>
            </a:r>
            <a:r>
              <a:rPr lang="en-US" dirty="0" smtClean="0"/>
              <a:t> </a:t>
            </a:r>
            <a:r>
              <a:rPr lang="en-US" dirty="0" err="1" smtClean="0"/>
              <a:t>molestie</a:t>
            </a:r>
            <a:r>
              <a:rPr lang="en-US" dirty="0" smtClean="0"/>
              <a:t> </a:t>
            </a:r>
            <a:r>
              <a:rPr lang="en-US" dirty="0" err="1" smtClean="0"/>
              <a:t>velit</a:t>
            </a:r>
            <a:r>
              <a:rPr lang="en-US" dirty="0" smtClean="0"/>
              <a:t> vitae dolor </a:t>
            </a:r>
            <a:r>
              <a:rPr lang="en-US" dirty="0" err="1" smtClean="0"/>
              <a:t>euismod</a:t>
            </a:r>
            <a:r>
              <a:rPr lang="en-US" dirty="0" smtClean="0"/>
              <a:t>, sit </a:t>
            </a:r>
            <a:r>
              <a:rPr lang="en-US" dirty="0" err="1" smtClean="0"/>
              <a:t>amet</a:t>
            </a:r>
            <a:r>
              <a:rPr lang="en-US" dirty="0" smtClean="0"/>
              <a:t> </a:t>
            </a:r>
            <a:r>
              <a:rPr lang="en-US" dirty="0" err="1" smtClean="0"/>
              <a:t>finibus</a:t>
            </a:r>
            <a:r>
              <a:rPr lang="en-US" dirty="0" smtClean="0"/>
              <a:t> </a:t>
            </a:r>
            <a:r>
              <a:rPr lang="en-US" dirty="0" err="1" smtClean="0"/>
              <a:t>risus</a:t>
            </a:r>
            <a:r>
              <a:rPr lang="en-US" dirty="0" smtClean="0"/>
              <a:t> </a:t>
            </a:r>
            <a:r>
              <a:rPr lang="en-US" dirty="0" err="1" smtClean="0"/>
              <a:t>mattis</a:t>
            </a:r>
            <a:r>
              <a:rPr lang="en-US" dirty="0" smtClean="0"/>
              <a:t>. In </a:t>
            </a:r>
            <a:r>
              <a:rPr lang="en-US" dirty="0" err="1" smtClean="0"/>
              <a:t>ornare</a:t>
            </a:r>
            <a:r>
              <a:rPr lang="en-US" dirty="0" smtClean="0"/>
              <a:t> convallis </a:t>
            </a:r>
            <a:r>
              <a:rPr lang="en-US" dirty="0" err="1" smtClean="0"/>
              <a:t>velit</a:t>
            </a:r>
            <a:r>
              <a:rPr lang="en-US" dirty="0" smtClean="0"/>
              <a:t> vitae cursus. Integer </a:t>
            </a:r>
            <a:r>
              <a:rPr lang="en-US" dirty="0" err="1" smtClean="0"/>
              <a:t>egestas</a:t>
            </a:r>
            <a:r>
              <a:rPr lang="en-US" dirty="0" smtClean="0"/>
              <a:t> sit </a:t>
            </a:r>
            <a:r>
              <a:rPr lang="en-US" dirty="0" err="1" smtClean="0"/>
              <a:t>amet</a:t>
            </a:r>
            <a:r>
              <a:rPr lang="en-US" dirty="0" smtClean="0"/>
              <a:t> mi </a:t>
            </a:r>
            <a:r>
              <a:rPr lang="en-US" dirty="0" err="1" smtClean="0"/>
              <a:t>vehicula</a:t>
            </a:r>
            <a:r>
              <a:rPr lang="en-US" dirty="0" smtClean="0"/>
              <a:t> </a:t>
            </a:r>
            <a:r>
              <a:rPr lang="en-US" dirty="0" err="1" smtClean="0"/>
              <a:t>sollicitudin</a:t>
            </a:r>
            <a:r>
              <a:rPr lang="en-US" dirty="0" smtClean="0"/>
              <a:t>. </a:t>
            </a:r>
            <a:r>
              <a:rPr lang="en-US" dirty="0" err="1" smtClean="0"/>
              <a:t>Pellentesque</a:t>
            </a:r>
            <a:r>
              <a:rPr lang="en-US" dirty="0" smtClean="0"/>
              <a:t> habitant </a:t>
            </a:r>
            <a:r>
              <a:rPr lang="en-US" dirty="0" err="1" smtClean="0"/>
              <a:t>morbi</a:t>
            </a:r>
            <a:r>
              <a:rPr lang="en-US" dirty="0" smtClean="0"/>
              <a:t> </a:t>
            </a:r>
            <a:r>
              <a:rPr lang="en-US" dirty="0" err="1" smtClean="0"/>
              <a:t>tristique</a:t>
            </a:r>
            <a:r>
              <a:rPr lang="en-US" dirty="0" smtClean="0"/>
              <a:t> </a:t>
            </a:r>
            <a:r>
              <a:rPr lang="en-US" dirty="0" err="1" smtClean="0"/>
              <a:t>senectus</a:t>
            </a:r>
            <a:r>
              <a:rPr lang="en-US" dirty="0" smtClean="0"/>
              <a:t> et </a:t>
            </a:r>
            <a:r>
              <a:rPr lang="en-US" dirty="0" err="1" smtClean="0"/>
              <a:t>netus</a:t>
            </a:r>
            <a:r>
              <a:rPr lang="en-US" dirty="0" smtClean="0"/>
              <a:t> et </a:t>
            </a:r>
            <a:r>
              <a:rPr lang="en-US" dirty="0" err="1" smtClean="0"/>
              <a:t>malesuada</a:t>
            </a:r>
            <a:r>
              <a:rPr lang="en-US" dirty="0" smtClean="0"/>
              <a:t> fames ac </a:t>
            </a:r>
            <a:r>
              <a:rPr lang="en-US" dirty="0" err="1" smtClean="0"/>
              <a:t>turpis</a:t>
            </a:r>
            <a:r>
              <a:rPr lang="en-US" dirty="0" smtClean="0"/>
              <a:t> </a:t>
            </a:r>
            <a:r>
              <a:rPr lang="en-US" dirty="0" err="1" smtClean="0"/>
              <a:t>egestas</a:t>
            </a:r>
            <a:r>
              <a:rPr lang="en-US" dirty="0" smtClean="0"/>
              <a:t>.</a:t>
            </a:r>
          </a:p>
        </p:txBody>
      </p:sp>
      <p:sp>
        <p:nvSpPr>
          <p:cNvPr id="6" name="Title Placeholder 12"/>
          <p:cNvSpPr>
            <a:spLocks noGrp="1"/>
          </p:cNvSpPr>
          <p:nvPr>
            <p:ph type="title" hasCustomPrompt="1"/>
          </p:nvPr>
        </p:nvSpPr>
        <p:spPr>
          <a:xfrm>
            <a:off x="566928" y="1316736"/>
            <a:ext cx="10515600" cy="868430"/>
          </a:xfrm>
          <a:prstGeom prst="rect">
            <a:avLst/>
          </a:prstGeom>
        </p:spPr>
        <p:txBody>
          <a:bodyPr vert="horz" lIns="91440" tIns="45720" rIns="91440" bIns="45720" rtlCol="0" anchor="t" anchorCtr="0">
            <a:noAutofit/>
          </a:bodyPr>
          <a:lstStyle>
            <a:lvl1pPr>
              <a:defRPr b="0"/>
            </a:lvl1pPr>
          </a:lstStyle>
          <a:p>
            <a:r>
              <a:rPr lang="en-US" dirty="0" smtClean="0"/>
              <a:t>Click to edit title</a:t>
            </a:r>
            <a:endParaRPr lang="en-US" dirty="0"/>
          </a:p>
        </p:txBody>
      </p:sp>
    </p:spTree>
    <p:extLst>
      <p:ext uri="{BB962C8B-B14F-4D97-AF65-F5344CB8AC3E}">
        <p14:creationId xmlns:p14="http://schemas.microsoft.com/office/powerpoint/2010/main" val="6185567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5" name="Text Placeholder 2"/>
          <p:cNvSpPr>
            <a:spLocks noGrp="1"/>
          </p:cNvSpPr>
          <p:nvPr>
            <p:ph type="body" idx="10" hasCustomPrompt="1"/>
          </p:nvPr>
        </p:nvSpPr>
        <p:spPr>
          <a:xfrm>
            <a:off x="566928" y="2185416"/>
            <a:ext cx="8557757" cy="3732425"/>
          </a:xfrm>
          <a:prstGeom prst="rect">
            <a:avLst/>
          </a:prstGeom>
        </p:spPr>
        <p:txBody>
          <a:bodyPr lIns="182880" rIns="182880">
            <a:noAutofit/>
          </a:bodyPr>
          <a:lstStyle>
            <a:lvl1pPr marL="457200" marR="0" indent="-406400" algn="l" defTabSz="914400" rtl="0" eaLnBrk="1" fontAlgn="auto" latinLnBrk="0" hangingPunct="1">
              <a:lnSpc>
                <a:spcPct val="100000"/>
              </a:lnSpc>
              <a:spcBef>
                <a:spcPts val="1000"/>
              </a:spcBef>
              <a:spcAft>
                <a:spcPts val="0"/>
              </a:spcAft>
              <a:buClr>
                <a:srgbClr val="005BBB"/>
              </a:buClr>
              <a:buSzPct val="109000"/>
              <a:buFont typeface="Arial" charset="0"/>
              <a:buChar char="•"/>
              <a:tabLst/>
              <a:defRPr sz="20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a:t>
            </a:r>
          </a:p>
          <a:p>
            <a:r>
              <a:rPr lang="en-US" dirty="0" err="1" smtClean="0"/>
              <a:t>Quisque</a:t>
            </a:r>
            <a:r>
              <a:rPr lang="en-US" dirty="0" smtClean="0"/>
              <a:t> ac </a:t>
            </a:r>
            <a:r>
              <a:rPr lang="en-US" dirty="0" err="1" smtClean="0"/>
              <a:t>orci</a:t>
            </a:r>
            <a:r>
              <a:rPr lang="en-US" dirty="0" smtClean="0"/>
              <a:t> in </a:t>
            </a:r>
            <a:r>
              <a:rPr lang="en-US" dirty="0" err="1" smtClean="0"/>
              <a:t>turpis</a:t>
            </a:r>
            <a:r>
              <a:rPr lang="en-US" dirty="0" smtClean="0"/>
              <a:t> </a:t>
            </a:r>
            <a:r>
              <a:rPr lang="en-US" dirty="0" err="1" smtClean="0"/>
              <a:t>dapibus</a:t>
            </a:r>
            <a:r>
              <a:rPr lang="en-US" dirty="0" smtClean="0"/>
              <a:t> </a:t>
            </a:r>
            <a:r>
              <a:rPr lang="en-US" dirty="0" err="1" smtClean="0"/>
              <a:t>sagittis</a:t>
            </a:r>
            <a:r>
              <a:rPr lang="en-US" dirty="0" smtClean="0"/>
              <a:t>.</a:t>
            </a:r>
          </a:p>
          <a:p>
            <a:r>
              <a:rPr lang="en-US" dirty="0" err="1" smtClean="0"/>
              <a:t>Donec</a:t>
            </a:r>
            <a:r>
              <a:rPr lang="en-US" dirty="0" smtClean="0"/>
              <a:t> vitae </a:t>
            </a:r>
            <a:r>
              <a:rPr lang="en-US" dirty="0" err="1" smtClean="0"/>
              <a:t>justo</a:t>
            </a:r>
            <a:r>
              <a:rPr lang="en-US" dirty="0" smtClean="0"/>
              <a:t> et </a:t>
            </a:r>
            <a:r>
              <a:rPr lang="en-US" dirty="0" err="1" smtClean="0"/>
              <a:t>neque</a:t>
            </a:r>
            <a:r>
              <a:rPr lang="en-US" dirty="0" smtClean="0"/>
              <a:t> </a:t>
            </a:r>
            <a:r>
              <a:rPr lang="en-US" dirty="0" err="1" smtClean="0"/>
              <a:t>mollis</a:t>
            </a:r>
            <a:r>
              <a:rPr lang="en-US" dirty="0" smtClean="0"/>
              <a:t> </a:t>
            </a:r>
            <a:r>
              <a:rPr lang="en-US" dirty="0" err="1" smtClean="0"/>
              <a:t>consectetur</a:t>
            </a:r>
            <a:r>
              <a:rPr lang="en-US" dirty="0" smtClean="0"/>
              <a:t>.</a:t>
            </a:r>
          </a:p>
          <a:p>
            <a:r>
              <a:rPr lang="en-US" dirty="0" err="1" smtClean="0"/>
              <a:t>Etiam</a:t>
            </a:r>
            <a:r>
              <a:rPr lang="en-US" dirty="0" smtClean="0"/>
              <a:t> </a:t>
            </a:r>
            <a:r>
              <a:rPr lang="en-US" dirty="0" err="1" smtClean="0"/>
              <a:t>aliquet</a:t>
            </a:r>
            <a:r>
              <a:rPr lang="en-US" dirty="0" smtClean="0"/>
              <a:t> ex </a:t>
            </a:r>
            <a:r>
              <a:rPr lang="en-US" dirty="0" err="1" smtClean="0"/>
              <a:t>sed</a:t>
            </a:r>
            <a:r>
              <a:rPr lang="en-US" dirty="0" smtClean="0"/>
              <a:t> </a:t>
            </a:r>
            <a:r>
              <a:rPr lang="en-US" dirty="0" err="1" smtClean="0"/>
              <a:t>bibendum</a:t>
            </a:r>
            <a:r>
              <a:rPr lang="en-US" dirty="0" smtClean="0"/>
              <a:t> </a:t>
            </a:r>
            <a:r>
              <a:rPr lang="en-US" dirty="0" err="1" smtClean="0"/>
              <a:t>consequat</a:t>
            </a:r>
            <a:r>
              <a:rPr lang="en-US" dirty="0" smtClean="0"/>
              <a:t>.</a:t>
            </a:r>
          </a:p>
          <a:p>
            <a:r>
              <a:rPr lang="en-US" dirty="0" err="1" smtClean="0"/>
              <a:t>Cras</a:t>
            </a:r>
            <a:r>
              <a:rPr lang="en-US" dirty="0" smtClean="0"/>
              <a:t> </a:t>
            </a:r>
            <a:r>
              <a:rPr lang="en-US" dirty="0" err="1" smtClean="0"/>
              <a:t>lacinia</a:t>
            </a:r>
            <a:r>
              <a:rPr lang="en-US" dirty="0" smtClean="0"/>
              <a:t> </a:t>
            </a:r>
            <a:r>
              <a:rPr lang="en-US" dirty="0" err="1" smtClean="0"/>
              <a:t>est</a:t>
            </a:r>
            <a:r>
              <a:rPr lang="en-US" dirty="0" smtClean="0"/>
              <a:t> ac </a:t>
            </a:r>
            <a:r>
              <a:rPr lang="en-US" dirty="0" err="1" smtClean="0"/>
              <a:t>elit</a:t>
            </a:r>
            <a:r>
              <a:rPr lang="en-US" dirty="0" smtClean="0"/>
              <a:t> </a:t>
            </a:r>
            <a:r>
              <a:rPr lang="en-US" dirty="0" err="1" smtClean="0"/>
              <a:t>dignissim</a:t>
            </a:r>
            <a:r>
              <a:rPr lang="en-US" dirty="0" smtClean="0"/>
              <a:t> </a:t>
            </a:r>
            <a:r>
              <a:rPr lang="en-US" dirty="0" err="1" smtClean="0"/>
              <a:t>varius</a:t>
            </a:r>
            <a:r>
              <a:rPr lang="en-US" dirty="0" smtClean="0"/>
              <a:t>.</a:t>
            </a:r>
          </a:p>
          <a:p>
            <a:r>
              <a:rPr lang="en-US" dirty="0" err="1" smtClean="0"/>
              <a:t>Duis</a:t>
            </a:r>
            <a:r>
              <a:rPr lang="en-US" dirty="0" smtClean="0"/>
              <a:t> sit </a:t>
            </a:r>
            <a:r>
              <a:rPr lang="en-US" dirty="0" err="1" smtClean="0"/>
              <a:t>amet</a:t>
            </a:r>
            <a:r>
              <a:rPr lang="en-US" dirty="0" smtClean="0"/>
              <a:t> </a:t>
            </a:r>
            <a:r>
              <a:rPr lang="en-US" dirty="0" err="1" smtClean="0"/>
              <a:t>odio</a:t>
            </a:r>
            <a:r>
              <a:rPr lang="en-US" dirty="0" smtClean="0"/>
              <a:t> </a:t>
            </a:r>
            <a:r>
              <a:rPr lang="en-US" dirty="0" err="1" smtClean="0"/>
              <a:t>facilisis</a:t>
            </a:r>
            <a:r>
              <a:rPr lang="en-US" dirty="0" smtClean="0"/>
              <a:t> </a:t>
            </a:r>
            <a:r>
              <a:rPr lang="en-US" dirty="0" err="1" smtClean="0"/>
              <a:t>turpis</a:t>
            </a:r>
            <a:r>
              <a:rPr lang="en-US" dirty="0" smtClean="0"/>
              <a:t> </a:t>
            </a:r>
            <a:r>
              <a:rPr lang="en-US" dirty="0" err="1" smtClean="0"/>
              <a:t>sodales</a:t>
            </a:r>
            <a:r>
              <a:rPr lang="en-US" dirty="0" smtClean="0"/>
              <a:t> </a:t>
            </a:r>
            <a:r>
              <a:rPr lang="en-US" dirty="0" err="1" smtClean="0"/>
              <a:t>placerat</a:t>
            </a:r>
            <a:r>
              <a:rPr lang="en-US" dirty="0" smtClean="0"/>
              <a:t>.</a:t>
            </a:r>
          </a:p>
          <a:p>
            <a:r>
              <a:rPr lang="en-US" dirty="0" smtClean="0"/>
              <a:t>Justo et neque odio facilisis turpis </a:t>
            </a:r>
            <a:r>
              <a:rPr lang="en-US" dirty="0" err="1" smtClean="0"/>
              <a:t>sodales</a:t>
            </a:r>
            <a:r>
              <a:rPr lang="en-US" dirty="0" smtClean="0"/>
              <a:t> placerat.</a:t>
            </a:r>
          </a:p>
        </p:txBody>
      </p:sp>
      <p:sp>
        <p:nvSpPr>
          <p:cNvPr id="6" name="Title Placeholder 12"/>
          <p:cNvSpPr>
            <a:spLocks noGrp="1"/>
          </p:cNvSpPr>
          <p:nvPr>
            <p:ph type="title" hasCustomPrompt="1"/>
          </p:nvPr>
        </p:nvSpPr>
        <p:spPr>
          <a:xfrm>
            <a:off x="566928" y="1316736"/>
            <a:ext cx="10515600" cy="868430"/>
          </a:xfrm>
          <a:prstGeom prst="rect">
            <a:avLst/>
          </a:prstGeom>
        </p:spPr>
        <p:txBody>
          <a:bodyPr vert="horz" lIns="91440" tIns="45720" rIns="91440" bIns="45720" rtlCol="0" anchor="t" anchorCtr="0">
            <a:noAutofit/>
          </a:bodyPr>
          <a:lstStyle>
            <a:lvl1pPr>
              <a:defRPr b="0" baseline="0"/>
            </a:lvl1pPr>
          </a:lstStyle>
          <a:p>
            <a:r>
              <a:rPr lang="en-US" dirty="0" smtClean="0"/>
              <a:t>Click to edit title</a:t>
            </a:r>
            <a:endParaRPr lang="en-US" dirty="0"/>
          </a:p>
        </p:txBody>
      </p:sp>
    </p:spTree>
    <p:extLst>
      <p:ext uri="{BB962C8B-B14F-4D97-AF65-F5344CB8AC3E}">
        <p14:creationId xmlns:p14="http://schemas.microsoft.com/office/powerpoint/2010/main" val="3074071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 3 level Bullet List">
    <p:spTree>
      <p:nvGrpSpPr>
        <p:cNvPr id="1" name=""/>
        <p:cNvGrpSpPr/>
        <p:nvPr/>
      </p:nvGrpSpPr>
      <p:grpSpPr>
        <a:xfrm>
          <a:off x="0" y="0"/>
          <a:ext cx="0" cy="0"/>
          <a:chOff x="0" y="0"/>
          <a:chExt cx="0" cy="0"/>
        </a:xfrm>
      </p:grpSpPr>
      <p:sp>
        <p:nvSpPr>
          <p:cNvPr id="7" name="Content Placeholder 6"/>
          <p:cNvSpPr>
            <a:spLocks noGrp="1"/>
          </p:cNvSpPr>
          <p:nvPr>
            <p:ph sz="quarter" idx="10" hasCustomPrompt="1"/>
          </p:nvPr>
        </p:nvSpPr>
        <p:spPr>
          <a:xfrm>
            <a:off x="566928" y="2185416"/>
            <a:ext cx="9678987" cy="3848100"/>
          </a:xfrm>
          <a:prstGeom prst="rect">
            <a:avLst/>
          </a:prstGeom>
        </p:spPr>
        <p:txBody>
          <a:bodyPr>
            <a:noAutofit/>
          </a:bodyPr>
          <a:lstStyle>
            <a:lvl1pPr marL="0" indent="0">
              <a:lnSpc>
                <a:spcPct val="100000"/>
              </a:lnSpc>
              <a:buClr>
                <a:srgbClr val="005BBB"/>
              </a:buClr>
              <a:buFontTx/>
              <a:buNone/>
              <a:defRPr sz="1700" b="1">
                <a:solidFill>
                  <a:srgbClr val="005BBB"/>
                </a:solidFill>
                <a:latin typeface="Arial" charset="0"/>
                <a:ea typeface="Arial" charset="0"/>
                <a:cs typeface="Arial" charset="0"/>
              </a:defRPr>
            </a:lvl1pPr>
            <a:lvl2pPr marL="736600" indent="-279400">
              <a:lnSpc>
                <a:spcPct val="100000"/>
              </a:lnSpc>
              <a:buClr>
                <a:srgbClr val="005BBB"/>
              </a:buClr>
              <a:buFont typeface="Arial" charset="0"/>
              <a:buChar char="•"/>
              <a:tabLst/>
              <a:defRPr sz="2000">
                <a:solidFill>
                  <a:schemeClr val="tx1"/>
                </a:solidFill>
                <a:latin typeface="Arial" charset="0"/>
                <a:ea typeface="Arial" charset="0"/>
                <a:cs typeface="Arial" charset="0"/>
              </a:defRPr>
            </a:lvl2pPr>
            <a:lvl3pPr marL="1143000" marR="0" indent="-228600" algn="l" defTabSz="914400" rtl="0" eaLnBrk="1" fontAlgn="auto" latinLnBrk="0" hangingPunct="1">
              <a:lnSpc>
                <a:spcPct val="100000"/>
              </a:lnSpc>
              <a:spcBef>
                <a:spcPts val="500"/>
              </a:spcBef>
              <a:spcAft>
                <a:spcPts val="0"/>
              </a:spcAft>
              <a:buClr>
                <a:srgbClr val="005BBB"/>
              </a:buClr>
              <a:buSzTx/>
              <a:buFont typeface="LucidaGrande" charset="0"/>
              <a:buChar char="-"/>
              <a:tabLst>
                <a:tab pos="1143000" algn="l"/>
              </a:tabLst>
              <a:defRPr sz="2000">
                <a:solidFill>
                  <a:schemeClr val="tx1"/>
                </a:solidFill>
                <a:latin typeface="Arial" charset="0"/>
                <a:ea typeface="Arial" charset="0"/>
                <a:cs typeface="Arial" charset="0"/>
              </a:defRPr>
            </a:lvl3pPr>
            <a:lvl4pPr>
              <a:buClr>
                <a:srgbClr val="005BBB"/>
              </a:buClr>
              <a:defRPr>
                <a:solidFill>
                  <a:srgbClr val="666666"/>
                </a:solidFill>
                <a:latin typeface="Arial" charset="0"/>
                <a:ea typeface="Arial" charset="0"/>
                <a:cs typeface="Arial" charset="0"/>
              </a:defRPr>
            </a:lvl4pPr>
            <a:lvl5pPr>
              <a:buClr>
                <a:srgbClr val="005BBB"/>
              </a:buClr>
              <a:defRPr>
                <a:solidFill>
                  <a:srgbClr val="666666"/>
                </a:solidFill>
                <a:latin typeface="Arial" charset="0"/>
                <a:ea typeface="Arial" charset="0"/>
                <a:cs typeface="Arial" charset="0"/>
              </a:defRPr>
            </a:lvl5pPr>
          </a:lstStyle>
          <a:p>
            <a:pPr lvl="0"/>
            <a:r>
              <a:rPr lang="en-US" dirty="0" smtClean="0"/>
              <a:t>CLICK TO EDIT MASTER TEXT STYLES</a:t>
            </a:r>
          </a:p>
          <a:p>
            <a:pPr lvl="1"/>
            <a:r>
              <a:rPr lang="en-US" dirty="0" smtClean="0"/>
              <a:t>Second level text</a:t>
            </a:r>
          </a:p>
          <a:p>
            <a:pPr lvl="2"/>
            <a:r>
              <a:rPr lang="en-US" dirty="0" smtClean="0"/>
              <a:t>Third level</a:t>
            </a:r>
          </a:p>
          <a:p>
            <a:pPr lvl="1"/>
            <a:r>
              <a:rPr lang="en-US" dirty="0" smtClean="0"/>
              <a:t>Second level text</a:t>
            </a:r>
          </a:p>
          <a:p>
            <a:pPr marL="1143000" marR="0" lvl="2" indent="-228600" algn="l" defTabSz="914400" rtl="0" eaLnBrk="1" fontAlgn="auto" latinLnBrk="0" hangingPunct="1">
              <a:lnSpc>
                <a:spcPts val="2300"/>
              </a:lnSpc>
              <a:spcBef>
                <a:spcPts val="500"/>
              </a:spcBef>
              <a:spcAft>
                <a:spcPts val="0"/>
              </a:spcAft>
              <a:buClr>
                <a:srgbClr val="005BBB"/>
              </a:buClr>
              <a:buSzTx/>
              <a:buFont typeface="LucidaGrande" charset="0"/>
              <a:buChar char="-"/>
              <a:tabLst/>
              <a:defRPr/>
            </a:pPr>
            <a:r>
              <a:rPr lang="en-US" dirty="0" smtClean="0"/>
              <a:t>Third level</a:t>
            </a:r>
          </a:p>
          <a:p>
            <a:pPr lvl="0"/>
            <a:r>
              <a:rPr lang="en-US" dirty="0" smtClean="0"/>
              <a:t>CLICK TO EDIT MASTER TEXT STYLES</a:t>
            </a:r>
          </a:p>
          <a:p>
            <a:pPr lvl="1"/>
            <a:r>
              <a:rPr lang="en-US" dirty="0" smtClean="0"/>
              <a:t>Second level text </a:t>
            </a:r>
          </a:p>
          <a:p>
            <a:pPr lvl="2"/>
            <a:r>
              <a:rPr lang="en-US" dirty="0" smtClean="0"/>
              <a:t>Third level</a:t>
            </a:r>
          </a:p>
          <a:p>
            <a:pPr marL="1143000" marR="0" lvl="2" indent="-228600" algn="l" defTabSz="914400" rtl="0" eaLnBrk="1" fontAlgn="auto" latinLnBrk="0" hangingPunct="1">
              <a:lnSpc>
                <a:spcPts val="2300"/>
              </a:lnSpc>
              <a:spcBef>
                <a:spcPts val="500"/>
              </a:spcBef>
              <a:spcAft>
                <a:spcPts val="0"/>
              </a:spcAft>
              <a:buClr>
                <a:srgbClr val="005BBB"/>
              </a:buClr>
              <a:buSzTx/>
              <a:buFont typeface="LucidaGrande" charset="0"/>
              <a:buChar char="-"/>
              <a:tabLst/>
              <a:defRPr/>
            </a:pPr>
            <a:r>
              <a:rPr lang="en-US" dirty="0" smtClean="0"/>
              <a:t>Third level</a:t>
            </a:r>
          </a:p>
        </p:txBody>
      </p:sp>
      <p:sp>
        <p:nvSpPr>
          <p:cNvPr id="5" name="Title Placeholder 12"/>
          <p:cNvSpPr>
            <a:spLocks noGrp="1"/>
          </p:cNvSpPr>
          <p:nvPr>
            <p:ph type="title" hasCustomPrompt="1"/>
          </p:nvPr>
        </p:nvSpPr>
        <p:spPr>
          <a:xfrm>
            <a:off x="566928" y="1316736"/>
            <a:ext cx="10515600" cy="868430"/>
          </a:xfrm>
          <a:prstGeom prst="rect">
            <a:avLst/>
          </a:prstGeom>
        </p:spPr>
        <p:txBody>
          <a:bodyPr vert="horz" lIns="91440" tIns="45720" rIns="91440" bIns="45720" rtlCol="0" anchor="t" anchorCtr="0">
            <a:noAutofit/>
          </a:bodyPr>
          <a:lstStyle>
            <a:lvl1pPr>
              <a:defRPr b="0"/>
            </a:lvl1pPr>
          </a:lstStyle>
          <a:p>
            <a:r>
              <a:rPr lang="en-US" dirty="0" smtClean="0"/>
              <a:t>Click to edit title</a:t>
            </a:r>
            <a:endParaRPr lang="en-US" dirty="0"/>
          </a:p>
        </p:txBody>
      </p:sp>
    </p:spTree>
    <p:extLst>
      <p:ext uri="{BB962C8B-B14F-4D97-AF65-F5344CB8AC3E}">
        <p14:creationId xmlns:p14="http://schemas.microsoft.com/office/powerpoint/2010/main" val="54941200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268638" y="0"/>
            <a:ext cx="1169605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6" algn="ctr"/>
            <a:r>
              <a:rPr lang="en-US" sz="2400" dirty="0" smtClean="0">
                <a:latin typeface="Arial" charset="0"/>
              </a:rPr>
              <a:t>‘-</a:t>
            </a:r>
            <a:endParaRPr lang="en-US" sz="2400" dirty="0">
              <a:latin typeface="Arial" charset="0"/>
            </a:endParaRPr>
          </a:p>
        </p:txBody>
      </p:sp>
      <p:sp>
        <p:nvSpPr>
          <p:cNvPr id="8" name="Title 1"/>
          <p:cNvSpPr txBox="1">
            <a:spLocks/>
          </p:cNvSpPr>
          <p:nvPr userDrawn="1"/>
        </p:nvSpPr>
        <p:spPr>
          <a:xfrm>
            <a:off x="2045778" y="1023929"/>
            <a:ext cx="8557756" cy="1402691"/>
          </a:xfrm>
          <a:prstGeom prst="rect">
            <a:avLst/>
          </a:prstGeom>
        </p:spPr>
        <p:txBody>
          <a:bodyPr anchor="t" anchorCtr="0">
            <a:normAutofit/>
          </a:bodyPr>
          <a:lstStyle>
            <a:lvl1pPr algn="l" defTabSz="685800" rtl="0" eaLnBrk="1" latinLnBrk="0" hangingPunct="1">
              <a:lnSpc>
                <a:spcPct val="80000"/>
              </a:lnSpc>
              <a:spcBef>
                <a:spcPct val="0"/>
              </a:spcBef>
              <a:buNone/>
              <a:defRPr sz="3600" b="1" i="0" kern="1200" baseline="0">
                <a:solidFill>
                  <a:schemeClr val="tx1"/>
                </a:solidFill>
                <a:latin typeface="Effra Trial Heavy" charset="0"/>
                <a:ea typeface="Effra Trial Heavy" charset="0"/>
                <a:cs typeface="Effra Trial Heavy" charset="0"/>
              </a:defRPr>
            </a:lvl1pPr>
          </a:lstStyle>
          <a:p>
            <a:endParaRPr lang="en-US" sz="4800" dirty="0">
              <a:latin typeface="Georgia" charset="0"/>
              <a:ea typeface="Georgia" charset="0"/>
              <a:cs typeface="Georgia" charset="0"/>
            </a:endParaRPr>
          </a:p>
        </p:txBody>
      </p:sp>
      <p:sp>
        <p:nvSpPr>
          <p:cNvPr id="9" name="Text Placeholder 2"/>
          <p:cNvSpPr txBox="1">
            <a:spLocks/>
          </p:cNvSpPr>
          <p:nvPr userDrawn="1"/>
        </p:nvSpPr>
        <p:spPr>
          <a:xfrm>
            <a:off x="2045778" y="2555888"/>
            <a:ext cx="8557756" cy="3078205"/>
          </a:xfrm>
          <a:prstGeom prst="rect">
            <a:avLst/>
          </a:prstGeom>
        </p:spPr>
        <p:txBody>
          <a:bodyPr>
            <a:noAutofit/>
          </a:bodyPr>
          <a:lstStyle>
            <a:lvl1pPr marL="0" indent="0" algn="l" defTabSz="685800" rtl="0" eaLnBrk="1" latinLnBrk="0" hangingPunct="1">
              <a:lnSpc>
                <a:spcPct val="100000"/>
              </a:lnSpc>
              <a:spcBef>
                <a:spcPts val="750"/>
              </a:spcBef>
              <a:buFont typeface="Arial" panose="020B0604020202020204" pitchFamily="34" charset="0"/>
              <a:buNone/>
              <a:defRPr sz="1200" b="0" i="0" kern="1200">
                <a:solidFill>
                  <a:srgbClr val="828383"/>
                </a:solidFill>
                <a:latin typeface="Museo Slab 100" charset="0"/>
                <a:ea typeface="Museo Slab 100" charset="0"/>
                <a:cs typeface="Museo Slab 100" charset="0"/>
              </a:defRPr>
            </a:lvl1pPr>
            <a:lvl2pPr marL="342900" indent="0" algn="l" defTabSz="685800" rtl="0" eaLnBrk="1" latinLnBrk="0" hangingPunct="1">
              <a:lnSpc>
                <a:spcPct val="90000"/>
              </a:lnSpc>
              <a:spcBef>
                <a:spcPts val="375"/>
              </a:spcBef>
              <a:buFont typeface="Arial" panose="020B0604020202020204" pitchFamily="34" charset="0"/>
              <a:buNone/>
              <a:defRPr sz="1500" kern="1200">
                <a:solidFill>
                  <a:schemeClr val="tx1">
                    <a:tint val="75000"/>
                  </a:schemeClr>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endParaRPr lang="en-US" sz="1600" dirty="0">
              <a:latin typeface="Arial" charset="0"/>
              <a:ea typeface="Arial" charset="0"/>
              <a:cs typeface="Arial" charset="0"/>
            </a:endParaRPr>
          </a:p>
        </p:txBody>
      </p:sp>
      <p:pic>
        <p:nvPicPr>
          <p:cNvPr id="14" name="Picture 13"/>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 y="0"/>
            <a:ext cx="12188950" cy="6857998"/>
          </a:xfrm>
          <a:prstGeom prst="rect">
            <a:avLst/>
          </a:prstGeom>
        </p:spPr>
      </p:pic>
      <p:sp>
        <p:nvSpPr>
          <p:cNvPr id="12" name="Text Placeholder 11"/>
          <p:cNvSpPr>
            <a:spLocks noGrp="1"/>
          </p:cNvSpPr>
          <p:nvPr>
            <p:ph type="body" idx="1"/>
          </p:nvPr>
        </p:nvSpPr>
        <p:spPr>
          <a:xfrm>
            <a:off x="566928" y="2320111"/>
            <a:ext cx="10515600" cy="381338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13" name="Title Placeholder 12"/>
          <p:cNvSpPr>
            <a:spLocks noGrp="1"/>
          </p:cNvSpPr>
          <p:nvPr>
            <p:ph type="title"/>
          </p:nvPr>
        </p:nvSpPr>
        <p:spPr>
          <a:xfrm>
            <a:off x="566928" y="1316736"/>
            <a:ext cx="10515600" cy="868430"/>
          </a:xfrm>
          <a:prstGeom prst="rect">
            <a:avLst/>
          </a:prstGeom>
        </p:spPr>
        <p:txBody>
          <a:bodyPr vert="horz" lIns="91440" tIns="45720" rIns="91440" bIns="45720" rtlCol="0" anchor="t" anchorCtr="0">
            <a:normAutofit/>
          </a:bodyPr>
          <a:lstStyle/>
          <a:p>
            <a:r>
              <a:rPr lang="en-US" dirty="0" smtClean="0"/>
              <a:t>Click to edit title</a:t>
            </a:r>
            <a:endParaRPr lang="en-US" dirty="0"/>
          </a:p>
        </p:txBody>
      </p:sp>
      <p:sp>
        <p:nvSpPr>
          <p:cNvPr id="11" name="Slide Number Placeholder 6"/>
          <p:cNvSpPr txBox="1">
            <a:spLocks/>
          </p:cNvSpPr>
          <p:nvPr userDrawn="1"/>
        </p:nvSpPr>
        <p:spPr>
          <a:xfrm>
            <a:off x="10255504" y="6240989"/>
            <a:ext cx="725424" cy="534516"/>
          </a:xfrm>
          <a:prstGeom prst="rect">
            <a:avLst/>
          </a:prstGeom>
        </p:spPr>
        <p:txBody>
          <a:bodyPr vert="horz" lIns="121920" tIns="60960" rIns="121920" bIns="60960" rtlCol="0" anchor="ctr"/>
          <a:lstStyle>
            <a:defPPr>
              <a:defRPr lang="en-US"/>
            </a:defPPr>
            <a:lvl1pPr marL="0" algn="r" defTabSz="685800" rtl="0" eaLnBrk="1" latinLnBrk="0" hangingPunct="1">
              <a:defRPr sz="1000" b="1" i="0" kern="1200">
                <a:solidFill>
                  <a:srgbClr val="828383"/>
                </a:solidFill>
                <a:latin typeface="Museo Slab 900" charset="0"/>
                <a:ea typeface="Museo Slab 900" charset="0"/>
                <a:cs typeface="Museo Slab 900"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2915D2C3-7EB9-F849-9C19-1CC92E2870ED}" type="slidenum">
              <a:rPr lang="en-US" sz="1600" b="1" smtClean="0">
                <a:solidFill>
                  <a:schemeClr val="tx1"/>
                </a:solidFill>
                <a:latin typeface="Arial" charset="0"/>
                <a:ea typeface="Arial" charset="0"/>
                <a:cs typeface="Arial" charset="0"/>
              </a:rPr>
              <a:pPr/>
              <a:t>‹#›</a:t>
            </a:fld>
            <a:endParaRPr lang="en-US" sz="1600" b="1" dirty="0">
              <a:solidFill>
                <a:schemeClr val="tx1"/>
              </a:solidFill>
              <a:latin typeface="Arial" charset="0"/>
              <a:ea typeface="Arial" charset="0"/>
              <a:cs typeface="Arial" charset="0"/>
            </a:endParaRPr>
          </a:p>
        </p:txBody>
      </p:sp>
      <p:pic>
        <p:nvPicPr>
          <p:cNvPr id="10" name="Picture 9"/>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90031" y="150953"/>
            <a:ext cx="4093646" cy="679545"/>
          </a:xfrm>
          <a:prstGeom prst="rect">
            <a:avLst/>
          </a:prstGeom>
        </p:spPr>
      </p:pic>
    </p:spTree>
    <p:extLst>
      <p:ext uri="{BB962C8B-B14F-4D97-AF65-F5344CB8AC3E}">
        <p14:creationId xmlns:p14="http://schemas.microsoft.com/office/powerpoint/2010/main" val="538035647"/>
      </p:ext>
    </p:extLst>
  </p:cSld>
  <p:clrMap bg1="lt1" tx1="dk1" bg2="lt2" tx2="dk2" accent1="accent1" accent2="accent2" accent3="accent3" accent4="accent4" accent5="accent5" accent6="accent6" hlink="hlink" folHlink="folHlink"/>
  <p:sldLayoutIdLst>
    <p:sldLayoutId id="2147483908" r:id="rId1"/>
    <p:sldLayoutId id="2147483896" r:id="rId2"/>
    <p:sldLayoutId id="2147483894" r:id="rId3"/>
    <p:sldLayoutId id="2147483909" r:id="rId4"/>
    <p:sldLayoutId id="2147483905" r:id="rId5"/>
    <p:sldLayoutId id="2147483895" r:id="rId6"/>
    <p:sldLayoutId id="2147483897" r:id="rId7"/>
    <p:sldLayoutId id="2147483907" r:id="rId8"/>
    <p:sldLayoutId id="2147483898" r:id="rId9"/>
    <p:sldLayoutId id="2147483900" r:id="rId10"/>
    <p:sldLayoutId id="2147483906" r:id="rId11"/>
    <p:sldLayoutId id="2147483902" r:id="rId12"/>
    <p:sldLayoutId id="2147483904" r:id="rId13"/>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3000" b="0" kern="1200">
          <a:solidFill>
            <a:schemeClr val="tx2"/>
          </a:solidFill>
          <a:latin typeface="+mj-lt"/>
          <a:ea typeface="Georgia" charset="0"/>
          <a:cs typeface="Georgia" charset="0"/>
        </a:defRPr>
      </a:lvl1pPr>
    </p:titleStyle>
    <p:bodyStyle>
      <a:lvl1pPr marL="228600" indent="-228600" algn="l" defTabSz="914400" rtl="0" eaLnBrk="1" latinLnBrk="0" hangingPunct="1">
        <a:lnSpc>
          <a:spcPct val="100000"/>
        </a:lnSpc>
        <a:spcBef>
          <a:spcPts val="1000"/>
        </a:spcBef>
        <a:buClr>
          <a:srgbClr val="005BBB"/>
        </a:buClr>
        <a:buFont typeface="Arial" panose="020B0604020202020204" pitchFamily="34" charset="0"/>
        <a:buChar char="•"/>
        <a:defRPr sz="2000" kern="1200" baseline="0">
          <a:solidFill>
            <a:schemeClr val="tx1"/>
          </a:solidFill>
          <a:latin typeface="Arial" charset="0"/>
          <a:ea typeface="Arial" charset="0"/>
          <a:cs typeface="Arial" charset="0"/>
        </a:defRPr>
      </a:lvl1pPr>
      <a:lvl2pPr marL="685800" indent="-228600" algn="l" defTabSz="914400" rtl="0" eaLnBrk="1" latinLnBrk="0" hangingPunct="1">
        <a:lnSpc>
          <a:spcPct val="100000"/>
        </a:lnSpc>
        <a:spcBef>
          <a:spcPts val="500"/>
        </a:spcBef>
        <a:buClr>
          <a:srgbClr val="005BBB"/>
        </a:buClr>
        <a:buFont typeface="Arial" panose="020B0604020202020204" pitchFamily="34" charset="0"/>
        <a:buChar char="•"/>
        <a:defRPr sz="2000" kern="1200" baseline="0">
          <a:solidFill>
            <a:schemeClr val="tx1"/>
          </a:solidFill>
          <a:latin typeface="Arial" charset="0"/>
          <a:ea typeface="Arial" charset="0"/>
          <a:cs typeface="Arial" charset="0"/>
        </a:defRPr>
      </a:lvl2pPr>
      <a:lvl3pPr marL="1143000" indent="-228600" algn="l" defTabSz="914400" rtl="0" eaLnBrk="1" latinLnBrk="0" hangingPunct="1">
        <a:lnSpc>
          <a:spcPct val="100000"/>
        </a:lnSpc>
        <a:spcBef>
          <a:spcPts val="500"/>
        </a:spcBef>
        <a:buClr>
          <a:srgbClr val="005BBB"/>
        </a:buClr>
        <a:buFont typeface="LucidaGrande" charset="0"/>
        <a:buChar char="-"/>
        <a:defRPr sz="1800" kern="1200" baseline="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880">
          <p15:clr>
            <a:srgbClr val="F26B43"/>
          </p15:clr>
        </p15:guide>
        <p15:guide id="2" pos="416">
          <p15:clr>
            <a:srgbClr val="F26B43"/>
          </p15:clr>
        </p15:guide>
        <p15:guide id="3" orient="horz" pos="4016">
          <p15:clr>
            <a:srgbClr val="F26B43"/>
          </p15:clr>
        </p15:guide>
        <p15:guide id="4" pos="7392">
          <p15:clr>
            <a:srgbClr val="F26B43"/>
          </p15:clr>
        </p15:guide>
        <p15:guide id="5" pos="288">
          <p15:clr>
            <a:srgbClr val="F26B43"/>
          </p15:clr>
        </p15:guide>
        <p15:guide id="6" pos="4464">
          <p15:clr>
            <a:srgbClr val="F26B43"/>
          </p15:clr>
        </p15:guide>
        <p15:guide id="7" pos="4704">
          <p15:clr>
            <a:srgbClr val="F26B43"/>
          </p15:clr>
        </p15:guide>
        <p15:guide id="8" pos="4512">
          <p15:clr>
            <a:srgbClr val="F26B43"/>
          </p15:clr>
        </p15:guide>
        <p15:guide id="9" orient="horz" pos="1848">
          <p15:clr>
            <a:srgbClr val="F26B43"/>
          </p15:clr>
        </p15:guide>
        <p15:guide id="10" orient="horz" pos="1896">
          <p15:clr>
            <a:srgbClr val="F26B43"/>
          </p15:clr>
        </p15:guide>
        <p15:guide id="11" orient="horz" pos="2880">
          <p15:clr>
            <a:srgbClr val="F26B43"/>
          </p15:clr>
        </p15:guide>
        <p15:guide id="12" orient="horz" pos="283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hyperlink" Target="http://www.buffalo.edu/brand/creative/color/color-palette"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www.buffalo.edu/"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Sub-topic</a:t>
            </a:r>
            <a:endParaRPr lang="en-US" dirty="0"/>
          </a:p>
        </p:txBody>
      </p:sp>
      <p:sp>
        <p:nvSpPr>
          <p:cNvPr id="3" name="Title 2"/>
          <p:cNvSpPr>
            <a:spLocks noGrp="1"/>
          </p:cNvSpPr>
          <p:nvPr>
            <p:ph type="ctrTitle"/>
          </p:nvPr>
        </p:nvSpPr>
        <p:spPr/>
        <p:txBody>
          <a:bodyPr/>
          <a:lstStyle/>
          <a:p>
            <a:r>
              <a:rPr lang="en-US" dirty="0"/>
              <a:t>Presentation</a:t>
            </a:r>
            <a:br>
              <a:rPr lang="en-US" dirty="0"/>
            </a:br>
            <a:r>
              <a:rPr lang="en-US" dirty="0" smtClean="0"/>
              <a:t>title </a:t>
            </a:r>
            <a:endParaRPr lang="en-US" dirty="0"/>
          </a:p>
        </p:txBody>
      </p:sp>
    </p:spTree>
    <p:extLst>
      <p:ext uri="{BB962C8B-B14F-4D97-AF65-F5344CB8AC3E}">
        <p14:creationId xmlns:p14="http://schemas.microsoft.com/office/powerpoint/2010/main" val="17366733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Picture Placeholder 14"/>
          <p:cNvSpPr>
            <a:spLocks noGrp="1"/>
          </p:cNvSpPr>
          <p:nvPr>
            <p:ph type="pic" idx="13"/>
          </p:nvPr>
        </p:nvSpPr>
        <p:spPr/>
      </p:sp>
      <p:sp>
        <p:nvSpPr>
          <p:cNvPr id="16" name="Picture Placeholder 15"/>
          <p:cNvSpPr>
            <a:spLocks noGrp="1"/>
          </p:cNvSpPr>
          <p:nvPr>
            <p:ph type="pic" idx="14"/>
          </p:nvPr>
        </p:nvSpPr>
        <p:spPr/>
      </p:sp>
      <p:sp>
        <p:nvSpPr>
          <p:cNvPr id="17" name="Picture Placeholder 16"/>
          <p:cNvSpPr>
            <a:spLocks noGrp="1"/>
          </p:cNvSpPr>
          <p:nvPr>
            <p:ph type="pic" idx="15"/>
          </p:nvPr>
        </p:nvSpPr>
        <p:spPr/>
      </p:sp>
      <p:sp>
        <p:nvSpPr>
          <p:cNvPr id="6" name="Text Placeholder 5"/>
          <p:cNvSpPr>
            <a:spLocks noGrp="1"/>
          </p:cNvSpPr>
          <p:nvPr>
            <p:ph type="body" idx="1"/>
          </p:nvPr>
        </p:nvSpPr>
        <p:spPr/>
        <p:txBody>
          <a:bodyPr/>
          <a:lstStyle/>
          <a:p>
            <a:r>
              <a:rPr lang="en-US" smtClean="0"/>
              <a:t>Em psum dolor sit amet, consectetur adipiscing elit. Mauris vehicula dui in neque dignissim, in aliquet nisl varius. Sed a erat ut magna vulputate feugiat. Quisque varius and libero placerat erat lobortis congue. Integer a arcu vel ante bibendum scelerisque. Class aptent taciti sociosqu ad litora torquent.</a:t>
            </a:r>
          </a:p>
          <a:p>
            <a:endParaRPr lang="en-US" dirty="0"/>
          </a:p>
        </p:txBody>
      </p:sp>
      <p:sp>
        <p:nvSpPr>
          <p:cNvPr id="3" name="Title 2"/>
          <p:cNvSpPr>
            <a:spLocks noGrp="1"/>
          </p:cNvSpPr>
          <p:nvPr>
            <p:ph type="title"/>
          </p:nvPr>
        </p:nvSpPr>
        <p:spPr/>
        <p:txBody>
          <a:bodyPr/>
          <a:lstStyle/>
          <a:p>
            <a:r>
              <a:rPr lang="en-US" smtClean="0"/>
              <a:t>Click to edit title</a:t>
            </a:r>
            <a:endParaRPr lang="en-US" dirty="0"/>
          </a:p>
        </p:txBody>
      </p:sp>
      <p:sp>
        <p:nvSpPr>
          <p:cNvPr id="7" name="Oval 6"/>
          <p:cNvSpPr/>
          <p:nvPr/>
        </p:nvSpPr>
        <p:spPr>
          <a:xfrm>
            <a:off x="5610694" y="3624724"/>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A</a:t>
            </a:r>
            <a:endParaRPr lang="en-US" sz="1300" b="1" dirty="0">
              <a:solidFill>
                <a:schemeClr val="bg2"/>
              </a:solidFill>
              <a:latin typeface="Arial" charset="0"/>
              <a:ea typeface="Arial" charset="0"/>
              <a:cs typeface="Arial" charset="0"/>
            </a:endParaRPr>
          </a:p>
        </p:txBody>
      </p:sp>
      <p:sp>
        <p:nvSpPr>
          <p:cNvPr id="8" name="Oval 7"/>
          <p:cNvSpPr/>
          <p:nvPr/>
        </p:nvSpPr>
        <p:spPr>
          <a:xfrm>
            <a:off x="5623395" y="6482224"/>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2"/>
                </a:solidFill>
                <a:latin typeface="Arial" charset="0"/>
                <a:ea typeface="Arial" charset="0"/>
                <a:cs typeface="Arial" charset="0"/>
              </a:rPr>
              <a:t>B</a:t>
            </a:r>
          </a:p>
        </p:txBody>
      </p:sp>
      <p:sp>
        <p:nvSpPr>
          <p:cNvPr id="9" name="Oval 8"/>
          <p:cNvSpPr/>
          <p:nvPr/>
        </p:nvSpPr>
        <p:spPr>
          <a:xfrm>
            <a:off x="9056339" y="6482224"/>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2"/>
                </a:solidFill>
                <a:latin typeface="Arial" charset="0"/>
                <a:ea typeface="Arial" charset="0"/>
                <a:cs typeface="Arial" charset="0"/>
              </a:rPr>
              <a:t>C</a:t>
            </a:r>
          </a:p>
        </p:txBody>
      </p:sp>
      <p:sp>
        <p:nvSpPr>
          <p:cNvPr id="10" name="Freeform 9"/>
          <p:cNvSpPr/>
          <p:nvPr/>
        </p:nvSpPr>
        <p:spPr>
          <a:xfrm>
            <a:off x="3013920" y="5541715"/>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rgbClr val="00C7B1"/>
          </a:solidFill>
          <a:ln>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11" name="Freeform 10"/>
          <p:cNvSpPr/>
          <p:nvPr/>
        </p:nvSpPr>
        <p:spPr>
          <a:xfrm rot="10800000">
            <a:off x="4623357" y="5559034"/>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rgbClr val="00C7B1"/>
          </a:solidFill>
          <a:ln>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12" name="TextBox 11"/>
          <p:cNvSpPr txBox="1"/>
          <p:nvPr/>
        </p:nvSpPr>
        <p:spPr>
          <a:xfrm>
            <a:off x="3013920" y="5591586"/>
            <a:ext cx="1782161" cy="692497"/>
          </a:xfrm>
          <a:prstGeom prst="rect">
            <a:avLst/>
          </a:prstGeom>
          <a:noFill/>
          <a:ln>
            <a:noFill/>
          </a:ln>
        </p:spPr>
        <p:txBody>
          <a:bodyPr wrap="square" rtlCol="0">
            <a:spAutoFit/>
          </a:bodyPr>
          <a:lstStyle/>
          <a:p>
            <a:pPr algn="ctr"/>
            <a:r>
              <a:rPr lang="en-US" sz="1300" b="1" dirty="0" smtClean="0">
                <a:solidFill>
                  <a:srgbClr val="00C7B1"/>
                </a:solidFill>
                <a:latin typeface="Arial" charset="0"/>
                <a:ea typeface="Arial" charset="0"/>
                <a:cs typeface="Arial" charset="0"/>
              </a:rPr>
              <a:t>Note: </a:t>
            </a:r>
            <a:r>
              <a:rPr lang="en-US" sz="1300" dirty="0" smtClean="0">
                <a:solidFill>
                  <a:srgbClr val="00C7B1"/>
                </a:solidFill>
                <a:latin typeface="Arial" charset="0"/>
                <a:ea typeface="Arial" charset="0"/>
                <a:cs typeface="Arial" charset="0"/>
              </a:rPr>
              <a:t>neque in dignissim</a:t>
            </a:r>
            <a:r>
              <a:rPr lang="en-US" sz="1300" dirty="0">
                <a:solidFill>
                  <a:srgbClr val="00C7B1"/>
                </a:solidFill>
                <a:latin typeface="Arial" charset="0"/>
                <a:ea typeface="Arial" charset="0"/>
                <a:cs typeface="Arial" charset="0"/>
              </a:rPr>
              <a:t>, </a:t>
            </a:r>
            <a:r>
              <a:rPr lang="en-US" sz="1300" dirty="0" smtClean="0">
                <a:solidFill>
                  <a:srgbClr val="00C7B1"/>
                </a:solidFill>
                <a:latin typeface="Arial" charset="0"/>
                <a:ea typeface="Arial" charset="0"/>
                <a:cs typeface="Arial" charset="0"/>
              </a:rPr>
              <a:t>and quet</a:t>
            </a:r>
            <a:r>
              <a:rPr lang="en-US" sz="1300" dirty="0">
                <a:solidFill>
                  <a:srgbClr val="00C7B1"/>
                </a:solidFill>
                <a:latin typeface="Arial" charset="0"/>
                <a:ea typeface="Arial" charset="0"/>
                <a:cs typeface="Arial" charset="0"/>
              </a:rPr>
              <a:t> </a:t>
            </a:r>
            <a:r>
              <a:rPr lang="en-US" sz="1300" dirty="0" smtClean="0">
                <a:solidFill>
                  <a:srgbClr val="00C7B1"/>
                </a:solidFill>
                <a:latin typeface="Arial" charset="0"/>
                <a:ea typeface="Arial" charset="0"/>
                <a:cs typeface="Arial" charset="0"/>
              </a:rPr>
              <a:t>nis et umis varius</a:t>
            </a:r>
            <a:r>
              <a:rPr lang="en-US" sz="1300" dirty="0">
                <a:solidFill>
                  <a:srgbClr val="00C7B1"/>
                </a:solidFill>
                <a:latin typeface="Arial" charset="0"/>
                <a:ea typeface="Arial" charset="0"/>
                <a:cs typeface="Arial" charset="0"/>
              </a:rPr>
              <a:t>.</a:t>
            </a:r>
          </a:p>
        </p:txBody>
      </p:sp>
    </p:spTree>
    <p:extLst>
      <p:ext uri="{BB962C8B-B14F-4D97-AF65-F5344CB8AC3E}">
        <p14:creationId xmlns:p14="http://schemas.microsoft.com/office/powerpoint/2010/main" val="8142323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cture Placeholder 4"/>
          <p:cNvSpPr>
            <a:spLocks noGrp="1"/>
          </p:cNvSpPr>
          <p:nvPr>
            <p:ph type="pic" idx="13"/>
          </p:nvPr>
        </p:nvSpPr>
        <p:spPr/>
      </p:sp>
      <p:sp>
        <p:nvSpPr>
          <p:cNvPr id="3" name="TextBox 2"/>
          <p:cNvSpPr txBox="1"/>
          <p:nvPr/>
        </p:nvSpPr>
        <p:spPr>
          <a:xfrm>
            <a:off x="354233" y="5875140"/>
            <a:ext cx="1842036" cy="707886"/>
          </a:xfrm>
          <a:prstGeom prst="rect">
            <a:avLst/>
          </a:prstGeom>
          <a:noFill/>
        </p:spPr>
        <p:txBody>
          <a:bodyPr wrap="square" rtlCol="0">
            <a:spAutoFit/>
          </a:bodyPr>
          <a:lstStyle/>
          <a:p>
            <a:r>
              <a:rPr lang="en-US" sz="1400" b="1" dirty="0" smtClean="0">
                <a:solidFill>
                  <a:schemeClr val="bg1"/>
                </a:solidFill>
                <a:latin typeface="Arial" charset="0"/>
                <a:ea typeface="Arial" charset="0"/>
                <a:cs typeface="Arial" charset="0"/>
              </a:rPr>
              <a:t>Note: </a:t>
            </a:r>
            <a:r>
              <a:rPr lang="en-US" sz="1300" b="0" dirty="0" smtClean="0">
                <a:solidFill>
                  <a:schemeClr val="bg1"/>
                </a:solidFill>
                <a:latin typeface="Arial" charset="0"/>
                <a:ea typeface="Arial" charset="0"/>
                <a:cs typeface="Arial" charset="0"/>
              </a:rPr>
              <a:t>neque digni and in </a:t>
            </a:r>
            <a:r>
              <a:rPr lang="en-US" sz="1300" b="0" dirty="0">
                <a:solidFill>
                  <a:schemeClr val="bg1"/>
                </a:solidFill>
                <a:latin typeface="Arial" charset="0"/>
                <a:ea typeface="Arial" charset="0"/>
                <a:cs typeface="Arial" charset="0"/>
              </a:rPr>
              <a:t>aliquet nisl </a:t>
            </a:r>
            <a:r>
              <a:rPr lang="en-US" sz="1300" b="0" dirty="0" smtClean="0">
                <a:solidFill>
                  <a:schemeClr val="bg1"/>
                </a:solidFill>
                <a:latin typeface="Arial" charset="0"/>
                <a:ea typeface="Arial" charset="0"/>
                <a:cs typeface="Arial" charset="0"/>
              </a:rPr>
              <a:t/>
            </a:r>
            <a:br>
              <a:rPr lang="en-US" sz="1300" b="0" dirty="0" smtClean="0">
                <a:solidFill>
                  <a:schemeClr val="bg1"/>
                </a:solidFill>
                <a:latin typeface="Arial" charset="0"/>
                <a:ea typeface="Arial" charset="0"/>
                <a:cs typeface="Arial" charset="0"/>
              </a:rPr>
            </a:br>
            <a:r>
              <a:rPr lang="en-US" sz="1300" b="0" dirty="0" smtClean="0">
                <a:solidFill>
                  <a:schemeClr val="bg1"/>
                </a:solidFill>
                <a:latin typeface="Arial" charset="0"/>
                <a:ea typeface="Arial" charset="0"/>
                <a:cs typeface="Arial" charset="0"/>
              </a:rPr>
              <a:t>et a</a:t>
            </a:r>
            <a:r>
              <a:rPr lang="en-US" sz="1300" b="0" baseline="0" dirty="0" smtClean="0">
                <a:solidFill>
                  <a:schemeClr val="bg1"/>
                </a:solidFill>
                <a:latin typeface="Arial" charset="0"/>
                <a:ea typeface="Arial" charset="0"/>
                <a:cs typeface="Arial" charset="0"/>
              </a:rPr>
              <a:t> </a:t>
            </a:r>
            <a:r>
              <a:rPr lang="en-US" sz="1300" b="0" dirty="0" smtClean="0">
                <a:solidFill>
                  <a:schemeClr val="bg1"/>
                </a:solidFill>
                <a:latin typeface="Arial" charset="0"/>
                <a:ea typeface="Arial" charset="0"/>
                <a:cs typeface="Arial" charset="0"/>
              </a:rPr>
              <a:t>umis varius.</a:t>
            </a:r>
            <a:endParaRPr lang="en-US" sz="1300" b="0" dirty="0">
              <a:solidFill>
                <a:schemeClr val="bg1"/>
              </a:solidFill>
              <a:latin typeface="Arial" charset="0"/>
              <a:ea typeface="Arial" charset="0"/>
              <a:cs typeface="Arial" charset="0"/>
            </a:endParaRPr>
          </a:p>
        </p:txBody>
      </p:sp>
      <p:sp>
        <p:nvSpPr>
          <p:cNvPr id="4" name="Arc 3"/>
          <p:cNvSpPr/>
          <p:nvPr/>
        </p:nvSpPr>
        <p:spPr>
          <a:xfrm rot="14652315" flipV="1">
            <a:off x="1158514" y="4967722"/>
            <a:ext cx="1399130" cy="1663105"/>
          </a:xfrm>
          <a:prstGeom prst="arc">
            <a:avLst>
              <a:gd name="adj1" fmla="val 16200000"/>
              <a:gd name="adj2" fmla="val 4002257"/>
            </a:avLst>
          </a:prstGeom>
          <a:ln w="20320">
            <a:solidFill>
              <a:schemeClr val="bg1"/>
            </a:solidFill>
            <a:prstDash val="solid"/>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charset="0"/>
            </a:endParaRPr>
          </a:p>
        </p:txBody>
      </p:sp>
    </p:spTree>
    <p:extLst>
      <p:ext uri="{BB962C8B-B14F-4D97-AF65-F5344CB8AC3E}">
        <p14:creationId xmlns:p14="http://schemas.microsoft.com/office/powerpoint/2010/main" val="2721769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Placeholder 14"/>
          <p:cNvGraphicFramePr>
            <a:graphicFrameLocks noGrp="1"/>
          </p:cNvGraphicFramePr>
          <p:nvPr>
            <p:ph type="chart" sz="quarter" idx="16"/>
            <p:extLst>
              <p:ext uri="{D42A27DB-BD31-4B8C-83A1-F6EECF244321}">
                <p14:modId xmlns:p14="http://schemas.microsoft.com/office/powerpoint/2010/main" val="351745369"/>
              </p:ext>
            </p:extLst>
          </p:nvPr>
        </p:nvGraphicFramePr>
        <p:xfrm>
          <a:off x="5077005" y="1556918"/>
          <a:ext cx="6388100" cy="4465638"/>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 Placeholder 1"/>
          <p:cNvSpPr>
            <a:spLocks noGrp="1"/>
          </p:cNvSpPr>
          <p:nvPr>
            <p:ph type="body" idx="1"/>
          </p:nvPr>
        </p:nvSpPr>
        <p:spPr/>
        <p:txBody>
          <a:bodyPr/>
          <a:lstStyle/>
          <a:p>
            <a:pPr lvl="0"/>
            <a:r>
              <a:rPr lang="en-US" dirty="0" smtClean="0"/>
              <a:t>Lorem ipsum dolor sit amet, consectet adipiscing elit. Mauris vehicula a dui in neque dignissim, in aliquet nisl varius. Sed a erat ut magna vulputate feugiat. Quisque varius libero placerat erat and lobortis congue. Integer a arcu vel ante bibend and et scelerisque.</a:t>
            </a:r>
          </a:p>
          <a:p>
            <a:endParaRPr lang="en-US" dirty="0"/>
          </a:p>
        </p:txBody>
      </p:sp>
      <p:sp>
        <p:nvSpPr>
          <p:cNvPr id="7" name="Title 4"/>
          <p:cNvSpPr>
            <a:spLocks noGrp="1"/>
          </p:cNvSpPr>
          <p:nvPr>
            <p:ph type="title"/>
          </p:nvPr>
        </p:nvSpPr>
        <p:spPr>
          <a:xfrm>
            <a:off x="569468" y="1320800"/>
            <a:ext cx="4268653" cy="716084"/>
          </a:xfrm>
        </p:spPr>
        <p:txBody>
          <a:bodyPr/>
          <a:lstStyle/>
          <a:p>
            <a:r>
              <a:rPr lang="en-US" dirty="0" smtClean="0"/>
              <a:t>Click to add title</a:t>
            </a:r>
            <a:endParaRPr lang="en-US" dirty="0"/>
          </a:p>
        </p:txBody>
      </p:sp>
      <p:sp>
        <p:nvSpPr>
          <p:cNvPr id="11" name="Rectangle 10"/>
          <p:cNvSpPr/>
          <p:nvPr/>
        </p:nvSpPr>
        <p:spPr>
          <a:xfrm>
            <a:off x="2696060" y="4957590"/>
            <a:ext cx="2054616" cy="1124233"/>
          </a:xfrm>
          <a:prstGeom prst="rect">
            <a:avLst/>
          </a:prstGeom>
          <a:solidFill>
            <a:srgbClr val="00C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12" name="Freeform 11"/>
          <p:cNvSpPr/>
          <p:nvPr/>
        </p:nvSpPr>
        <p:spPr>
          <a:xfrm>
            <a:off x="2829048" y="5103122"/>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13" name="Freeform 12"/>
          <p:cNvSpPr/>
          <p:nvPr/>
        </p:nvSpPr>
        <p:spPr>
          <a:xfrm rot="10800000">
            <a:off x="4438485" y="5120441"/>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14" name="TextBox 13"/>
          <p:cNvSpPr txBox="1"/>
          <p:nvPr/>
        </p:nvSpPr>
        <p:spPr>
          <a:xfrm>
            <a:off x="2932863" y="5174013"/>
            <a:ext cx="1576087" cy="692497"/>
          </a:xfrm>
          <a:prstGeom prst="rect">
            <a:avLst/>
          </a:prstGeom>
          <a:noFill/>
        </p:spPr>
        <p:txBody>
          <a:bodyPr wrap="square" rtlCol="0">
            <a:spAutoFit/>
          </a:bodyPr>
          <a:lstStyle/>
          <a:p>
            <a:pPr algn="ctr"/>
            <a:r>
              <a:rPr lang="en-US" sz="1300" dirty="0">
                <a:solidFill>
                  <a:schemeClr val="bg1"/>
                </a:solidFill>
                <a:latin typeface="Arial" charset="0"/>
                <a:ea typeface="Arial" charset="0"/>
                <a:cs typeface="Arial" charset="0"/>
              </a:rPr>
              <a:t>neque dignissim, </a:t>
            </a:r>
            <a:r>
              <a:rPr lang="en-US" sz="1300" dirty="0" smtClean="0">
                <a:solidFill>
                  <a:schemeClr val="bg1"/>
                </a:solidFill>
                <a:latin typeface="Arial" charset="0"/>
                <a:ea typeface="Arial" charset="0"/>
                <a:cs typeface="Arial" charset="0"/>
              </a:rPr>
              <a:t>and in </a:t>
            </a:r>
            <a:r>
              <a:rPr lang="en-US" sz="1300" dirty="0">
                <a:solidFill>
                  <a:schemeClr val="bg1"/>
                </a:solidFill>
                <a:latin typeface="Arial" charset="0"/>
                <a:ea typeface="Arial" charset="0"/>
                <a:cs typeface="Arial" charset="0"/>
              </a:rPr>
              <a:t>aliquet nisl </a:t>
            </a:r>
            <a:r>
              <a:rPr lang="en-US" sz="1300" dirty="0" smtClean="0">
                <a:solidFill>
                  <a:schemeClr val="bg1"/>
                </a:solidFill>
                <a:latin typeface="Arial" charset="0"/>
                <a:ea typeface="Arial" charset="0"/>
                <a:cs typeface="Arial" charset="0"/>
              </a:rPr>
              <a:t/>
            </a:r>
            <a:br>
              <a:rPr lang="en-US" sz="1300" dirty="0" smtClean="0">
                <a:solidFill>
                  <a:schemeClr val="bg1"/>
                </a:solidFill>
                <a:latin typeface="Arial" charset="0"/>
                <a:ea typeface="Arial" charset="0"/>
                <a:cs typeface="Arial" charset="0"/>
              </a:rPr>
            </a:br>
            <a:r>
              <a:rPr lang="en-US" sz="1300" dirty="0" smtClean="0">
                <a:solidFill>
                  <a:schemeClr val="bg1"/>
                </a:solidFill>
                <a:latin typeface="Arial" charset="0"/>
                <a:ea typeface="Arial" charset="0"/>
                <a:cs typeface="Arial" charset="0"/>
              </a:rPr>
              <a:t>et umis varius</a:t>
            </a:r>
            <a:r>
              <a:rPr lang="en-US" sz="1300" dirty="0">
                <a:solidFill>
                  <a:schemeClr val="bg1"/>
                </a:solidFill>
                <a:latin typeface="Arial" charset="0"/>
                <a:ea typeface="Arial" charset="0"/>
                <a:cs typeface="Arial" charset="0"/>
              </a:rPr>
              <a:t>.</a:t>
            </a:r>
          </a:p>
        </p:txBody>
      </p:sp>
    </p:spTree>
    <p:extLst>
      <p:ext uri="{BB962C8B-B14F-4D97-AF65-F5344CB8AC3E}">
        <p14:creationId xmlns:p14="http://schemas.microsoft.com/office/powerpoint/2010/main" val="210276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c 1"/>
          <p:cNvSpPr/>
          <p:nvPr/>
        </p:nvSpPr>
        <p:spPr>
          <a:xfrm rot="16200000" flipV="1">
            <a:off x="869871" y="3533291"/>
            <a:ext cx="1399130" cy="1663105"/>
          </a:xfrm>
          <a:prstGeom prst="arc">
            <a:avLst>
              <a:gd name="adj1" fmla="val 16200000"/>
              <a:gd name="adj2" fmla="val 4002257"/>
            </a:avLst>
          </a:prstGeom>
          <a:ln w="20320">
            <a:solidFill>
              <a:srgbClr val="00C7B1"/>
            </a:solidFill>
            <a:prstDash val="dash"/>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charset="0"/>
            </a:endParaRPr>
          </a:p>
        </p:txBody>
      </p:sp>
      <p:sp>
        <p:nvSpPr>
          <p:cNvPr id="3" name="Oval 2"/>
          <p:cNvSpPr/>
          <p:nvPr/>
        </p:nvSpPr>
        <p:spPr>
          <a:xfrm>
            <a:off x="749186" y="4607327"/>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1</a:t>
            </a:r>
            <a:endParaRPr lang="en-US" sz="1300" b="1" dirty="0">
              <a:solidFill>
                <a:schemeClr val="bg2"/>
              </a:solidFill>
              <a:latin typeface="Arial" charset="0"/>
              <a:ea typeface="Arial" charset="0"/>
              <a:cs typeface="Arial" charset="0"/>
            </a:endParaRPr>
          </a:p>
        </p:txBody>
      </p:sp>
      <p:sp>
        <p:nvSpPr>
          <p:cNvPr id="4" name="Oval 3"/>
          <p:cNvSpPr/>
          <p:nvPr/>
        </p:nvSpPr>
        <p:spPr>
          <a:xfrm>
            <a:off x="1224323" y="4607327"/>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2</a:t>
            </a:r>
            <a:endParaRPr lang="en-US" sz="1300" b="1" dirty="0">
              <a:solidFill>
                <a:schemeClr val="bg2"/>
              </a:solidFill>
              <a:latin typeface="Arial" charset="0"/>
              <a:ea typeface="Arial" charset="0"/>
              <a:cs typeface="Arial" charset="0"/>
            </a:endParaRPr>
          </a:p>
        </p:txBody>
      </p:sp>
      <p:sp>
        <p:nvSpPr>
          <p:cNvPr id="5" name="Oval 4"/>
          <p:cNvSpPr/>
          <p:nvPr/>
        </p:nvSpPr>
        <p:spPr>
          <a:xfrm>
            <a:off x="1699460" y="4607327"/>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3</a:t>
            </a:r>
            <a:endParaRPr lang="en-US" sz="1300" b="1" dirty="0">
              <a:solidFill>
                <a:schemeClr val="bg2"/>
              </a:solidFill>
              <a:latin typeface="Arial" charset="0"/>
              <a:ea typeface="Arial" charset="0"/>
              <a:cs typeface="Arial" charset="0"/>
            </a:endParaRPr>
          </a:p>
        </p:txBody>
      </p:sp>
      <p:sp>
        <p:nvSpPr>
          <p:cNvPr id="6" name="Oval 5"/>
          <p:cNvSpPr/>
          <p:nvPr/>
        </p:nvSpPr>
        <p:spPr>
          <a:xfrm>
            <a:off x="2174597" y="4607327"/>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4</a:t>
            </a:r>
            <a:endParaRPr lang="en-US" sz="1300" b="1" dirty="0">
              <a:solidFill>
                <a:schemeClr val="bg2"/>
              </a:solidFill>
              <a:latin typeface="Arial" charset="0"/>
              <a:ea typeface="Arial" charset="0"/>
              <a:cs typeface="Arial" charset="0"/>
            </a:endParaRPr>
          </a:p>
        </p:txBody>
      </p:sp>
      <p:sp>
        <p:nvSpPr>
          <p:cNvPr id="7" name="Oval 6"/>
          <p:cNvSpPr/>
          <p:nvPr/>
        </p:nvSpPr>
        <p:spPr>
          <a:xfrm>
            <a:off x="2649734" y="4607327"/>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5</a:t>
            </a:r>
            <a:endParaRPr lang="en-US" sz="1300" b="1" dirty="0">
              <a:solidFill>
                <a:schemeClr val="bg2"/>
              </a:solidFill>
              <a:latin typeface="Arial" charset="0"/>
              <a:ea typeface="Arial" charset="0"/>
              <a:cs typeface="Arial" charset="0"/>
            </a:endParaRPr>
          </a:p>
        </p:txBody>
      </p:sp>
      <p:sp>
        <p:nvSpPr>
          <p:cNvPr id="8" name="Oval 7"/>
          <p:cNvSpPr/>
          <p:nvPr/>
        </p:nvSpPr>
        <p:spPr>
          <a:xfrm>
            <a:off x="3124871" y="4607327"/>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6</a:t>
            </a:r>
            <a:endParaRPr lang="en-US" sz="1300" b="1" dirty="0">
              <a:solidFill>
                <a:schemeClr val="bg2"/>
              </a:solidFill>
              <a:latin typeface="Arial" charset="0"/>
              <a:ea typeface="Arial" charset="0"/>
              <a:cs typeface="Arial" charset="0"/>
            </a:endParaRPr>
          </a:p>
        </p:txBody>
      </p:sp>
      <p:sp>
        <p:nvSpPr>
          <p:cNvPr id="9" name="Oval 8"/>
          <p:cNvSpPr/>
          <p:nvPr/>
        </p:nvSpPr>
        <p:spPr>
          <a:xfrm>
            <a:off x="3600008" y="4607327"/>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7</a:t>
            </a:r>
            <a:endParaRPr lang="en-US" sz="1300" b="1" dirty="0">
              <a:solidFill>
                <a:schemeClr val="bg2"/>
              </a:solidFill>
              <a:latin typeface="Arial" charset="0"/>
              <a:ea typeface="Arial" charset="0"/>
              <a:cs typeface="Arial" charset="0"/>
            </a:endParaRPr>
          </a:p>
        </p:txBody>
      </p:sp>
      <p:sp>
        <p:nvSpPr>
          <p:cNvPr id="10" name="Oval 9"/>
          <p:cNvSpPr/>
          <p:nvPr/>
        </p:nvSpPr>
        <p:spPr>
          <a:xfrm>
            <a:off x="4075145" y="4607327"/>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8</a:t>
            </a:r>
            <a:endParaRPr lang="en-US" sz="1300" b="1" dirty="0">
              <a:solidFill>
                <a:schemeClr val="bg2"/>
              </a:solidFill>
              <a:latin typeface="Arial" charset="0"/>
              <a:ea typeface="Arial" charset="0"/>
              <a:cs typeface="Arial" charset="0"/>
            </a:endParaRPr>
          </a:p>
        </p:txBody>
      </p:sp>
      <p:sp>
        <p:nvSpPr>
          <p:cNvPr id="11" name="Oval 10"/>
          <p:cNvSpPr/>
          <p:nvPr/>
        </p:nvSpPr>
        <p:spPr>
          <a:xfrm>
            <a:off x="4550282" y="4607327"/>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9</a:t>
            </a:r>
            <a:endParaRPr lang="en-US" sz="1300" b="1" dirty="0">
              <a:solidFill>
                <a:schemeClr val="bg2"/>
              </a:solidFill>
              <a:latin typeface="Arial" charset="0"/>
              <a:ea typeface="Arial" charset="0"/>
              <a:cs typeface="Arial" charset="0"/>
            </a:endParaRPr>
          </a:p>
        </p:txBody>
      </p:sp>
      <p:sp>
        <p:nvSpPr>
          <p:cNvPr id="12" name="Oval 11"/>
          <p:cNvSpPr/>
          <p:nvPr/>
        </p:nvSpPr>
        <p:spPr>
          <a:xfrm>
            <a:off x="5025417" y="4607327"/>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0</a:t>
            </a:r>
            <a:endParaRPr lang="en-US" sz="1300" b="1" dirty="0">
              <a:solidFill>
                <a:schemeClr val="bg2"/>
              </a:solidFill>
              <a:latin typeface="Arial" charset="0"/>
              <a:ea typeface="Arial" charset="0"/>
              <a:cs typeface="Arial" charset="0"/>
            </a:endParaRPr>
          </a:p>
        </p:txBody>
      </p:sp>
      <p:sp>
        <p:nvSpPr>
          <p:cNvPr id="13" name="Oval 12"/>
          <p:cNvSpPr/>
          <p:nvPr/>
        </p:nvSpPr>
        <p:spPr>
          <a:xfrm>
            <a:off x="749935" y="4976972"/>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1</a:t>
            </a:r>
            <a:endParaRPr lang="en-US" sz="1300" b="1" dirty="0">
              <a:solidFill>
                <a:srgbClr val="00C7B1"/>
              </a:solidFill>
              <a:latin typeface="Arial" charset="0"/>
              <a:ea typeface="Arial" charset="0"/>
              <a:cs typeface="Arial" charset="0"/>
            </a:endParaRPr>
          </a:p>
        </p:txBody>
      </p:sp>
      <p:sp>
        <p:nvSpPr>
          <p:cNvPr id="14" name="Oval 13"/>
          <p:cNvSpPr/>
          <p:nvPr/>
        </p:nvSpPr>
        <p:spPr>
          <a:xfrm>
            <a:off x="1225072" y="4976972"/>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2</a:t>
            </a:r>
            <a:endParaRPr lang="en-US" sz="1300" b="1" dirty="0">
              <a:solidFill>
                <a:srgbClr val="00C7B1"/>
              </a:solidFill>
              <a:latin typeface="Arial" charset="0"/>
              <a:ea typeface="Arial" charset="0"/>
              <a:cs typeface="Arial" charset="0"/>
            </a:endParaRPr>
          </a:p>
        </p:txBody>
      </p:sp>
      <p:sp>
        <p:nvSpPr>
          <p:cNvPr id="15" name="Oval 14"/>
          <p:cNvSpPr/>
          <p:nvPr/>
        </p:nvSpPr>
        <p:spPr>
          <a:xfrm>
            <a:off x="1700209" y="4976972"/>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3</a:t>
            </a:r>
            <a:endParaRPr lang="en-US" sz="1300" b="1" dirty="0">
              <a:solidFill>
                <a:srgbClr val="00C7B1"/>
              </a:solidFill>
              <a:latin typeface="Arial" charset="0"/>
              <a:ea typeface="Arial" charset="0"/>
              <a:cs typeface="Arial" charset="0"/>
            </a:endParaRPr>
          </a:p>
        </p:txBody>
      </p:sp>
      <p:sp>
        <p:nvSpPr>
          <p:cNvPr id="16" name="Oval 15"/>
          <p:cNvSpPr/>
          <p:nvPr/>
        </p:nvSpPr>
        <p:spPr>
          <a:xfrm>
            <a:off x="2175346" y="4976972"/>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4</a:t>
            </a:r>
            <a:endParaRPr lang="en-US" sz="1300" b="1" dirty="0">
              <a:solidFill>
                <a:srgbClr val="00C7B1"/>
              </a:solidFill>
              <a:latin typeface="Arial" charset="0"/>
              <a:ea typeface="Arial" charset="0"/>
              <a:cs typeface="Arial" charset="0"/>
            </a:endParaRPr>
          </a:p>
        </p:txBody>
      </p:sp>
      <p:sp>
        <p:nvSpPr>
          <p:cNvPr id="17" name="Oval 16"/>
          <p:cNvSpPr/>
          <p:nvPr/>
        </p:nvSpPr>
        <p:spPr>
          <a:xfrm>
            <a:off x="2650483" y="4976972"/>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5</a:t>
            </a:r>
            <a:endParaRPr lang="en-US" sz="1300" b="1" dirty="0">
              <a:solidFill>
                <a:srgbClr val="00C7B1"/>
              </a:solidFill>
              <a:latin typeface="Arial" charset="0"/>
              <a:ea typeface="Arial" charset="0"/>
              <a:cs typeface="Arial" charset="0"/>
            </a:endParaRPr>
          </a:p>
        </p:txBody>
      </p:sp>
      <p:sp>
        <p:nvSpPr>
          <p:cNvPr id="18" name="Oval 17"/>
          <p:cNvSpPr/>
          <p:nvPr/>
        </p:nvSpPr>
        <p:spPr>
          <a:xfrm>
            <a:off x="3125620" y="4976972"/>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6</a:t>
            </a:r>
            <a:endParaRPr lang="en-US" sz="1300" b="1" dirty="0">
              <a:solidFill>
                <a:srgbClr val="00C7B1"/>
              </a:solidFill>
              <a:latin typeface="Arial" charset="0"/>
              <a:ea typeface="Arial" charset="0"/>
              <a:cs typeface="Arial" charset="0"/>
            </a:endParaRPr>
          </a:p>
        </p:txBody>
      </p:sp>
      <p:sp>
        <p:nvSpPr>
          <p:cNvPr id="19" name="Oval 18"/>
          <p:cNvSpPr/>
          <p:nvPr/>
        </p:nvSpPr>
        <p:spPr>
          <a:xfrm>
            <a:off x="3600757" y="4976972"/>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7</a:t>
            </a:r>
            <a:endParaRPr lang="en-US" sz="1300" b="1" dirty="0">
              <a:solidFill>
                <a:srgbClr val="00C7B1"/>
              </a:solidFill>
              <a:latin typeface="Arial" charset="0"/>
              <a:ea typeface="Arial" charset="0"/>
              <a:cs typeface="Arial" charset="0"/>
            </a:endParaRPr>
          </a:p>
        </p:txBody>
      </p:sp>
      <p:sp>
        <p:nvSpPr>
          <p:cNvPr id="20" name="Oval 19"/>
          <p:cNvSpPr/>
          <p:nvPr/>
        </p:nvSpPr>
        <p:spPr>
          <a:xfrm>
            <a:off x="4075894" y="4976972"/>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8</a:t>
            </a:r>
            <a:endParaRPr lang="en-US" sz="1300" b="1" dirty="0">
              <a:solidFill>
                <a:srgbClr val="00C7B1"/>
              </a:solidFill>
              <a:latin typeface="Arial" charset="0"/>
              <a:ea typeface="Arial" charset="0"/>
              <a:cs typeface="Arial" charset="0"/>
            </a:endParaRPr>
          </a:p>
        </p:txBody>
      </p:sp>
      <p:sp>
        <p:nvSpPr>
          <p:cNvPr id="21" name="Oval 20"/>
          <p:cNvSpPr/>
          <p:nvPr/>
        </p:nvSpPr>
        <p:spPr>
          <a:xfrm>
            <a:off x="4551031" y="4976972"/>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9</a:t>
            </a:r>
            <a:endParaRPr lang="en-US" sz="1300" b="1" dirty="0">
              <a:solidFill>
                <a:srgbClr val="00C7B1"/>
              </a:solidFill>
              <a:latin typeface="Arial" charset="0"/>
              <a:ea typeface="Arial" charset="0"/>
              <a:cs typeface="Arial" charset="0"/>
            </a:endParaRPr>
          </a:p>
        </p:txBody>
      </p:sp>
      <p:sp>
        <p:nvSpPr>
          <p:cNvPr id="22" name="Oval 21"/>
          <p:cNvSpPr/>
          <p:nvPr/>
        </p:nvSpPr>
        <p:spPr>
          <a:xfrm>
            <a:off x="5026166" y="4976972"/>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0</a:t>
            </a:r>
            <a:endParaRPr lang="en-US" sz="1300" b="1" dirty="0">
              <a:solidFill>
                <a:srgbClr val="00C7B1"/>
              </a:solidFill>
              <a:latin typeface="Arial" charset="0"/>
              <a:ea typeface="Arial" charset="0"/>
              <a:cs typeface="Arial" charset="0"/>
            </a:endParaRPr>
          </a:p>
        </p:txBody>
      </p:sp>
      <p:sp>
        <p:nvSpPr>
          <p:cNvPr id="23" name="Arc 22"/>
          <p:cNvSpPr/>
          <p:nvPr/>
        </p:nvSpPr>
        <p:spPr>
          <a:xfrm rot="16200000" flipV="1">
            <a:off x="3143306" y="3533290"/>
            <a:ext cx="1399130" cy="1663105"/>
          </a:xfrm>
          <a:prstGeom prst="arc">
            <a:avLst>
              <a:gd name="adj1" fmla="val 16200000"/>
              <a:gd name="adj2" fmla="val 4002257"/>
            </a:avLst>
          </a:prstGeom>
          <a:noFill/>
          <a:ln w="20320">
            <a:solidFill>
              <a:srgbClr val="00C7B1"/>
            </a:solidFill>
            <a:prstDash val="solid"/>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charset="0"/>
            </a:endParaRPr>
          </a:p>
        </p:txBody>
      </p:sp>
      <p:sp>
        <p:nvSpPr>
          <p:cNvPr id="24" name="Oval 23"/>
          <p:cNvSpPr/>
          <p:nvPr/>
        </p:nvSpPr>
        <p:spPr>
          <a:xfrm>
            <a:off x="749186" y="5669763"/>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A</a:t>
            </a:r>
            <a:endParaRPr lang="en-US" sz="1300" b="1" dirty="0">
              <a:solidFill>
                <a:schemeClr val="bg2"/>
              </a:solidFill>
              <a:latin typeface="Arial" charset="0"/>
              <a:ea typeface="Arial" charset="0"/>
              <a:cs typeface="Arial" charset="0"/>
            </a:endParaRPr>
          </a:p>
        </p:txBody>
      </p:sp>
      <p:sp>
        <p:nvSpPr>
          <p:cNvPr id="25" name="Oval 24"/>
          <p:cNvSpPr/>
          <p:nvPr/>
        </p:nvSpPr>
        <p:spPr>
          <a:xfrm>
            <a:off x="1224323" y="5669763"/>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B</a:t>
            </a:r>
            <a:endParaRPr lang="en-US" sz="1300" b="1" dirty="0">
              <a:solidFill>
                <a:schemeClr val="bg2"/>
              </a:solidFill>
              <a:latin typeface="Arial" charset="0"/>
              <a:ea typeface="Arial" charset="0"/>
              <a:cs typeface="Arial" charset="0"/>
            </a:endParaRPr>
          </a:p>
        </p:txBody>
      </p:sp>
      <p:sp>
        <p:nvSpPr>
          <p:cNvPr id="26" name="Oval 25"/>
          <p:cNvSpPr/>
          <p:nvPr/>
        </p:nvSpPr>
        <p:spPr>
          <a:xfrm>
            <a:off x="1699460" y="5669763"/>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C</a:t>
            </a:r>
            <a:endParaRPr lang="en-US" sz="1300" b="1" dirty="0">
              <a:solidFill>
                <a:schemeClr val="bg2"/>
              </a:solidFill>
              <a:latin typeface="Arial" charset="0"/>
              <a:ea typeface="Arial" charset="0"/>
              <a:cs typeface="Arial" charset="0"/>
            </a:endParaRPr>
          </a:p>
        </p:txBody>
      </p:sp>
      <p:sp>
        <p:nvSpPr>
          <p:cNvPr id="27" name="Oval 26"/>
          <p:cNvSpPr/>
          <p:nvPr/>
        </p:nvSpPr>
        <p:spPr>
          <a:xfrm>
            <a:off x="2174597" y="5669763"/>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D</a:t>
            </a:r>
            <a:endParaRPr lang="en-US" sz="1300" b="1" dirty="0">
              <a:solidFill>
                <a:schemeClr val="bg2"/>
              </a:solidFill>
              <a:latin typeface="Arial" charset="0"/>
              <a:ea typeface="Arial" charset="0"/>
              <a:cs typeface="Arial" charset="0"/>
            </a:endParaRPr>
          </a:p>
        </p:txBody>
      </p:sp>
      <p:sp>
        <p:nvSpPr>
          <p:cNvPr id="28" name="Oval 27"/>
          <p:cNvSpPr/>
          <p:nvPr/>
        </p:nvSpPr>
        <p:spPr>
          <a:xfrm>
            <a:off x="2649734" y="5669763"/>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E</a:t>
            </a:r>
            <a:endParaRPr lang="en-US" sz="1300" b="1" dirty="0">
              <a:solidFill>
                <a:schemeClr val="bg2"/>
              </a:solidFill>
              <a:latin typeface="Arial" charset="0"/>
              <a:ea typeface="Arial" charset="0"/>
              <a:cs typeface="Arial" charset="0"/>
            </a:endParaRPr>
          </a:p>
        </p:txBody>
      </p:sp>
      <p:sp>
        <p:nvSpPr>
          <p:cNvPr id="29" name="Oval 28"/>
          <p:cNvSpPr/>
          <p:nvPr/>
        </p:nvSpPr>
        <p:spPr>
          <a:xfrm>
            <a:off x="3124871" y="5669763"/>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F</a:t>
            </a:r>
            <a:endParaRPr lang="en-US" sz="1300" b="1" dirty="0">
              <a:solidFill>
                <a:schemeClr val="bg2"/>
              </a:solidFill>
              <a:latin typeface="Arial" charset="0"/>
              <a:ea typeface="Arial" charset="0"/>
              <a:cs typeface="Arial" charset="0"/>
            </a:endParaRPr>
          </a:p>
        </p:txBody>
      </p:sp>
      <p:sp>
        <p:nvSpPr>
          <p:cNvPr id="30" name="Oval 29"/>
          <p:cNvSpPr/>
          <p:nvPr/>
        </p:nvSpPr>
        <p:spPr>
          <a:xfrm>
            <a:off x="3600008" y="5669763"/>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G</a:t>
            </a:r>
            <a:endParaRPr lang="en-US" sz="1300" b="1" dirty="0">
              <a:solidFill>
                <a:schemeClr val="bg2"/>
              </a:solidFill>
              <a:latin typeface="Arial" charset="0"/>
              <a:ea typeface="Arial" charset="0"/>
              <a:cs typeface="Arial" charset="0"/>
            </a:endParaRPr>
          </a:p>
        </p:txBody>
      </p:sp>
      <p:sp>
        <p:nvSpPr>
          <p:cNvPr id="31" name="Oval 30"/>
          <p:cNvSpPr/>
          <p:nvPr/>
        </p:nvSpPr>
        <p:spPr>
          <a:xfrm>
            <a:off x="4075145" y="5669763"/>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H</a:t>
            </a:r>
            <a:endParaRPr lang="en-US" sz="1300" b="1" dirty="0">
              <a:solidFill>
                <a:schemeClr val="bg2"/>
              </a:solidFill>
              <a:latin typeface="Arial" charset="0"/>
              <a:ea typeface="Arial" charset="0"/>
              <a:cs typeface="Arial" charset="0"/>
            </a:endParaRPr>
          </a:p>
        </p:txBody>
      </p:sp>
      <p:sp>
        <p:nvSpPr>
          <p:cNvPr id="32" name="Oval 31"/>
          <p:cNvSpPr/>
          <p:nvPr/>
        </p:nvSpPr>
        <p:spPr>
          <a:xfrm>
            <a:off x="4550282" y="5669763"/>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I</a:t>
            </a:r>
            <a:endParaRPr lang="en-US" sz="1300" b="1" dirty="0">
              <a:solidFill>
                <a:schemeClr val="bg2"/>
              </a:solidFill>
              <a:latin typeface="Arial" charset="0"/>
              <a:ea typeface="Arial" charset="0"/>
              <a:cs typeface="Arial" charset="0"/>
            </a:endParaRPr>
          </a:p>
        </p:txBody>
      </p:sp>
      <p:sp>
        <p:nvSpPr>
          <p:cNvPr id="33" name="Oval 32"/>
          <p:cNvSpPr/>
          <p:nvPr/>
        </p:nvSpPr>
        <p:spPr>
          <a:xfrm>
            <a:off x="5025417" y="5669763"/>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J</a:t>
            </a:r>
            <a:endParaRPr lang="en-US" sz="1300" b="1" dirty="0">
              <a:solidFill>
                <a:schemeClr val="bg2"/>
              </a:solidFill>
              <a:latin typeface="Arial" charset="0"/>
              <a:ea typeface="Arial" charset="0"/>
              <a:cs typeface="Arial" charset="0"/>
            </a:endParaRPr>
          </a:p>
        </p:txBody>
      </p:sp>
      <p:sp>
        <p:nvSpPr>
          <p:cNvPr id="34" name="Oval 33"/>
          <p:cNvSpPr/>
          <p:nvPr/>
        </p:nvSpPr>
        <p:spPr>
          <a:xfrm>
            <a:off x="749186" y="6026215"/>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A</a:t>
            </a:r>
            <a:endParaRPr lang="en-US" sz="1300" b="1" dirty="0">
              <a:solidFill>
                <a:srgbClr val="00C7B1"/>
              </a:solidFill>
              <a:latin typeface="Arial" charset="0"/>
              <a:ea typeface="Arial" charset="0"/>
              <a:cs typeface="Arial" charset="0"/>
            </a:endParaRPr>
          </a:p>
        </p:txBody>
      </p:sp>
      <p:sp>
        <p:nvSpPr>
          <p:cNvPr id="35" name="Oval 34"/>
          <p:cNvSpPr/>
          <p:nvPr/>
        </p:nvSpPr>
        <p:spPr>
          <a:xfrm>
            <a:off x="1224323" y="6026215"/>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B</a:t>
            </a:r>
            <a:endParaRPr lang="en-US" sz="1300" b="1" dirty="0">
              <a:solidFill>
                <a:srgbClr val="00C7B1"/>
              </a:solidFill>
              <a:latin typeface="Arial" charset="0"/>
              <a:ea typeface="Arial" charset="0"/>
              <a:cs typeface="Arial" charset="0"/>
            </a:endParaRPr>
          </a:p>
        </p:txBody>
      </p:sp>
      <p:sp>
        <p:nvSpPr>
          <p:cNvPr id="36" name="Oval 35"/>
          <p:cNvSpPr/>
          <p:nvPr/>
        </p:nvSpPr>
        <p:spPr>
          <a:xfrm>
            <a:off x="1699460" y="6026215"/>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C</a:t>
            </a:r>
            <a:endParaRPr lang="en-US" sz="1300" b="1" dirty="0">
              <a:solidFill>
                <a:srgbClr val="00C7B1"/>
              </a:solidFill>
              <a:latin typeface="Arial" charset="0"/>
              <a:ea typeface="Arial" charset="0"/>
              <a:cs typeface="Arial" charset="0"/>
            </a:endParaRPr>
          </a:p>
        </p:txBody>
      </p:sp>
      <p:sp>
        <p:nvSpPr>
          <p:cNvPr id="37" name="Oval 36"/>
          <p:cNvSpPr/>
          <p:nvPr/>
        </p:nvSpPr>
        <p:spPr>
          <a:xfrm>
            <a:off x="2174597" y="6026215"/>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D</a:t>
            </a:r>
            <a:endParaRPr lang="en-US" sz="1300" b="1" dirty="0">
              <a:solidFill>
                <a:srgbClr val="00C7B1"/>
              </a:solidFill>
              <a:latin typeface="Arial" charset="0"/>
              <a:ea typeface="Arial" charset="0"/>
              <a:cs typeface="Arial" charset="0"/>
            </a:endParaRPr>
          </a:p>
        </p:txBody>
      </p:sp>
      <p:sp>
        <p:nvSpPr>
          <p:cNvPr id="38" name="Oval 37"/>
          <p:cNvSpPr/>
          <p:nvPr/>
        </p:nvSpPr>
        <p:spPr>
          <a:xfrm>
            <a:off x="2649734" y="6026215"/>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E</a:t>
            </a:r>
            <a:endParaRPr lang="en-US" sz="1300" b="1" dirty="0">
              <a:solidFill>
                <a:srgbClr val="00C7B1"/>
              </a:solidFill>
              <a:latin typeface="Arial" charset="0"/>
              <a:ea typeface="Arial" charset="0"/>
              <a:cs typeface="Arial" charset="0"/>
            </a:endParaRPr>
          </a:p>
        </p:txBody>
      </p:sp>
      <p:sp>
        <p:nvSpPr>
          <p:cNvPr id="39" name="Oval 38"/>
          <p:cNvSpPr/>
          <p:nvPr/>
        </p:nvSpPr>
        <p:spPr>
          <a:xfrm>
            <a:off x="3124871" y="6026215"/>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F</a:t>
            </a:r>
            <a:endParaRPr lang="en-US" sz="1300" b="1" dirty="0">
              <a:solidFill>
                <a:srgbClr val="00C7B1"/>
              </a:solidFill>
              <a:latin typeface="Arial" charset="0"/>
              <a:ea typeface="Arial" charset="0"/>
              <a:cs typeface="Arial" charset="0"/>
            </a:endParaRPr>
          </a:p>
        </p:txBody>
      </p:sp>
      <p:sp>
        <p:nvSpPr>
          <p:cNvPr id="40" name="Oval 39"/>
          <p:cNvSpPr/>
          <p:nvPr/>
        </p:nvSpPr>
        <p:spPr>
          <a:xfrm>
            <a:off x="3600008" y="6026215"/>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G</a:t>
            </a:r>
            <a:endParaRPr lang="en-US" sz="1300" b="1" dirty="0">
              <a:solidFill>
                <a:srgbClr val="00C7B1"/>
              </a:solidFill>
              <a:latin typeface="Arial" charset="0"/>
              <a:ea typeface="Arial" charset="0"/>
              <a:cs typeface="Arial" charset="0"/>
            </a:endParaRPr>
          </a:p>
        </p:txBody>
      </p:sp>
      <p:sp>
        <p:nvSpPr>
          <p:cNvPr id="41" name="Oval 40"/>
          <p:cNvSpPr/>
          <p:nvPr/>
        </p:nvSpPr>
        <p:spPr>
          <a:xfrm>
            <a:off x="4075145" y="6026215"/>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H</a:t>
            </a:r>
            <a:endParaRPr lang="en-US" sz="1300" b="1" dirty="0">
              <a:solidFill>
                <a:srgbClr val="00C7B1"/>
              </a:solidFill>
              <a:latin typeface="Arial" charset="0"/>
              <a:ea typeface="Arial" charset="0"/>
              <a:cs typeface="Arial" charset="0"/>
            </a:endParaRPr>
          </a:p>
        </p:txBody>
      </p:sp>
      <p:sp>
        <p:nvSpPr>
          <p:cNvPr id="42" name="Oval 41"/>
          <p:cNvSpPr/>
          <p:nvPr/>
        </p:nvSpPr>
        <p:spPr>
          <a:xfrm>
            <a:off x="4550282" y="6026215"/>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I</a:t>
            </a:r>
            <a:endParaRPr lang="en-US" sz="1300" b="1" dirty="0">
              <a:solidFill>
                <a:srgbClr val="00C7B1"/>
              </a:solidFill>
              <a:latin typeface="Arial" charset="0"/>
              <a:ea typeface="Arial" charset="0"/>
              <a:cs typeface="Arial" charset="0"/>
            </a:endParaRPr>
          </a:p>
        </p:txBody>
      </p:sp>
      <p:sp>
        <p:nvSpPr>
          <p:cNvPr id="43" name="Oval 42"/>
          <p:cNvSpPr/>
          <p:nvPr/>
        </p:nvSpPr>
        <p:spPr>
          <a:xfrm>
            <a:off x="5025417" y="6026215"/>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J</a:t>
            </a:r>
            <a:endParaRPr lang="en-US" sz="1300" b="1" dirty="0">
              <a:solidFill>
                <a:srgbClr val="00C7B1"/>
              </a:solidFill>
              <a:latin typeface="Arial" charset="0"/>
              <a:ea typeface="Arial" charset="0"/>
              <a:cs typeface="Arial" charset="0"/>
            </a:endParaRPr>
          </a:p>
        </p:txBody>
      </p:sp>
      <p:cxnSp>
        <p:nvCxnSpPr>
          <p:cNvPr id="44" name="Straight Arrow Connector 43"/>
          <p:cNvCxnSpPr/>
          <p:nvPr/>
        </p:nvCxnSpPr>
        <p:spPr>
          <a:xfrm>
            <a:off x="5917916" y="4215583"/>
            <a:ext cx="2240280" cy="0"/>
          </a:xfrm>
          <a:prstGeom prst="straightConnector1">
            <a:avLst/>
          </a:prstGeom>
          <a:ln w="20320">
            <a:solidFill>
              <a:srgbClr val="00C7B1"/>
            </a:solidFill>
            <a:prstDash val="dash"/>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5864041" y="5530034"/>
            <a:ext cx="2265680" cy="816"/>
          </a:xfrm>
          <a:prstGeom prst="straightConnector1">
            <a:avLst/>
          </a:prstGeom>
          <a:ln w="20320">
            <a:solidFill>
              <a:srgbClr val="00C7B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5864041" y="5859812"/>
            <a:ext cx="2240280" cy="11139"/>
          </a:xfrm>
          <a:prstGeom prst="straightConnector1">
            <a:avLst/>
          </a:prstGeom>
          <a:ln w="20320">
            <a:solidFill>
              <a:srgbClr val="00C7B1"/>
            </a:solidFill>
            <a:headEnd type="arrow"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V="1">
            <a:off x="5946675" y="4876409"/>
            <a:ext cx="2183046" cy="1802"/>
          </a:xfrm>
          <a:prstGeom prst="straightConnector1">
            <a:avLst/>
          </a:prstGeom>
          <a:ln w="20320">
            <a:solidFill>
              <a:srgbClr val="00C7B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61" name="Text Placeholder 1"/>
          <p:cNvSpPr txBox="1">
            <a:spLocks/>
          </p:cNvSpPr>
          <p:nvPr/>
        </p:nvSpPr>
        <p:spPr>
          <a:xfrm>
            <a:off x="566928" y="2185416"/>
            <a:ext cx="7281672" cy="1244894"/>
          </a:xfrm>
          <a:prstGeom prst="rect">
            <a:avLst/>
          </a:prstGeom>
        </p:spPr>
        <p:txBody>
          <a:bodyPr/>
          <a:lstStyle>
            <a:lvl1pPr marL="228600" indent="-228600" algn="l" defTabSz="914400" rtl="0" eaLnBrk="1" latinLnBrk="0" hangingPunct="1">
              <a:lnSpc>
                <a:spcPct val="90000"/>
              </a:lnSpc>
              <a:spcBef>
                <a:spcPts val="1000"/>
              </a:spcBef>
              <a:buClr>
                <a:srgbClr val="005BBB"/>
              </a:buClr>
              <a:buFont typeface="Arial" panose="020B0604020202020204" pitchFamily="34" charset="0"/>
              <a:buChar char="•"/>
              <a:defRPr sz="20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005BBB"/>
              </a:buClr>
              <a:buFont typeface="Arial" panose="020B0604020202020204" pitchFamily="34" charset="0"/>
              <a:buChar char="•"/>
              <a:defRPr sz="20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005BBB"/>
              </a:buClr>
              <a:buFont typeface="LucidaGrande" charset="0"/>
              <a:buChar char="-"/>
              <a:defRPr sz="18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600"/>
              </a:lnSpc>
              <a:buNone/>
            </a:pPr>
            <a:r>
              <a:rPr lang="en-US" sz="1800" spc="-50" dirty="0" smtClean="0"/>
              <a:t>Copy and paste these graphic elements to give your presentation a touch of color. Only use the official UB brand color palette. For more information, please visit </a:t>
            </a:r>
            <a:r>
              <a:rPr lang="en-US" sz="1800" spc="-50" dirty="0" smtClean="0">
                <a:solidFill>
                  <a:srgbClr val="828383"/>
                </a:solidFill>
                <a:hlinkClick r:id="rId2"/>
              </a:rPr>
              <a:t>www.buffalo.edu/brand/creative/color/color-palette</a:t>
            </a:r>
            <a:r>
              <a:rPr lang="en-US" sz="1800" spc="-50" dirty="0" smtClean="0">
                <a:solidFill>
                  <a:srgbClr val="828383"/>
                </a:solidFill>
              </a:rPr>
              <a:t>.</a:t>
            </a:r>
            <a:endParaRPr lang="en-US" sz="1800" spc="-50" dirty="0">
              <a:solidFill>
                <a:srgbClr val="828383"/>
              </a:solidFill>
            </a:endParaRPr>
          </a:p>
        </p:txBody>
      </p:sp>
      <p:sp>
        <p:nvSpPr>
          <p:cNvPr id="63" name="Freeform 62"/>
          <p:cNvSpPr/>
          <p:nvPr/>
        </p:nvSpPr>
        <p:spPr>
          <a:xfrm>
            <a:off x="8770167" y="5502073"/>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rgbClr val="00C7B1"/>
          </a:solidFill>
          <a:ln>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64" name="Freeform 63"/>
          <p:cNvSpPr/>
          <p:nvPr/>
        </p:nvSpPr>
        <p:spPr>
          <a:xfrm rot="10800000">
            <a:off x="10379604" y="5519392"/>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rgbClr val="00C7B1"/>
          </a:solidFill>
          <a:ln>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65" name="TextBox 64"/>
          <p:cNvSpPr txBox="1"/>
          <p:nvPr/>
        </p:nvSpPr>
        <p:spPr>
          <a:xfrm>
            <a:off x="8770167" y="5551944"/>
            <a:ext cx="1782161" cy="692497"/>
          </a:xfrm>
          <a:prstGeom prst="rect">
            <a:avLst/>
          </a:prstGeom>
          <a:noFill/>
          <a:ln>
            <a:noFill/>
          </a:ln>
        </p:spPr>
        <p:txBody>
          <a:bodyPr wrap="square" rtlCol="0">
            <a:spAutoFit/>
          </a:bodyPr>
          <a:lstStyle/>
          <a:p>
            <a:pPr algn="ctr"/>
            <a:r>
              <a:rPr lang="en-US" sz="1300" b="1" dirty="0" smtClean="0">
                <a:solidFill>
                  <a:srgbClr val="00C7B1"/>
                </a:solidFill>
                <a:latin typeface="Arial" charset="0"/>
                <a:ea typeface="Arial" charset="0"/>
                <a:cs typeface="Arial" charset="0"/>
              </a:rPr>
              <a:t>Note: </a:t>
            </a:r>
            <a:r>
              <a:rPr lang="en-US" sz="1300" dirty="0" smtClean="0">
                <a:solidFill>
                  <a:srgbClr val="00C7B1"/>
                </a:solidFill>
                <a:latin typeface="Arial" charset="0"/>
                <a:ea typeface="Arial" charset="0"/>
                <a:cs typeface="Arial" charset="0"/>
              </a:rPr>
              <a:t>neque in dignissim</a:t>
            </a:r>
            <a:r>
              <a:rPr lang="en-US" sz="1300" dirty="0">
                <a:solidFill>
                  <a:srgbClr val="00C7B1"/>
                </a:solidFill>
                <a:latin typeface="Arial" charset="0"/>
                <a:ea typeface="Arial" charset="0"/>
                <a:cs typeface="Arial" charset="0"/>
              </a:rPr>
              <a:t>, </a:t>
            </a:r>
            <a:r>
              <a:rPr lang="en-US" sz="1300" dirty="0" smtClean="0">
                <a:solidFill>
                  <a:srgbClr val="00C7B1"/>
                </a:solidFill>
                <a:latin typeface="Arial" charset="0"/>
                <a:ea typeface="Arial" charset="0"/>
                <a:cs typeface="Arial" charset="0"/>
              </a:rPr>
              <a:t>and quet</a:t>
            </a:r>
            <a:r>
              <a:rPr lang="en-US" sz="1300" dirty="0">
                <a:solidFill>
                  <a:srgbClr val="00C7B1"/>
                </a:solidFill>
                <a:latin typeface="Arial" charset="0"/>
                <a:ea typeface="Arial" charset="0"/>
                <a:cs typeface="Arial" charset="0"/>
              </a:rPr>
              <a:t> </a:t>
            </a:r>
            <a:r>
              <a:rPr lang="en-US" sz="1300" dirty="0" smtClean="0">
                <a:solidFill>
                  <a:srgbClr val="00C7B1"/>
                </a:solidFill>
                <a:latin typeface="Arial" charset="0"/>
                <a:ea typeface="Arial" charset="0"/>
                <a:cs typeface="Arial" charset="0"/>
              </a:rPr>
              <a:t>nis et umis varius</a:t>
            </a:r>
            <a:r>
              <a:rPr lang="en-US" sz="1300" dirty="0">
                <a:solidFill>
                  <a:srgbClr val="00C7B1"/>
                </a:solidFill>
                <a:latin typeface="Arial" charset="0"/>
                <a:ea typeface="Arial" charset="0"/>
                <a:cs typeface="Arial" charset="0"/>
              </a:rPr>
              <a:t>.</a:t>
            </a:r>
          </a:p>
        </p:txBody>
      </p:sp>
      <p:sp>
        <p:nvSpPr>
          <p:cNvPr id="66" name="Rectangle 65"/>
          <p:cNvSpPr/>
          <p:nvPr/>
        </p:nvSpPr>
        <p:spPr>
          <a:xfrm>
            <a:off x="8719367" y="3803460"/>
            <a:ext cx="2054616" cy="1124233"/>
          </a:xfrm>
          <a:prstGeom prst="rect">
            <a:avLst/>
          </a:prstGeom>
          <a:solidFill>
            <a:srgbClr val="00C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67" name="Freeform 66"/>
          <p:cNvSpPr/>
          <p:nvPr/>
        </p:nvSpPr>
        <p:spPr>
          <a:xfrm>
            <a:off x="8852355" y="3948992"/>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68" name="Freeform 67"/>
          <p:cNvSpPr/>
          <p:nvPr/>
        </p:nvSpPr>
        <p:spPr>
          <a:xfrm rot="10800000">
            <a:off x="10461792" y="3966311"/>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69" name="TextBox 68"/>
          <p:cNvSpPr txBox="1"/>
          <p:nvPr/>
        </p:nvSpPr>
        <p:spPr>
          <a:xfrm>
            <a:off x="8956170" y="4019883"/>
            <a:ext cx="1576087" cy="692497"/>
          </a:xfrm>
          <a:prstGeom prst="rect">
            <a:avLst/>
          </a:prstGeom>
          <a:noFill/>
        </p:spPr>
        <p:txBody>
          <a:bodyPr wrap="square" rtlCol="0">
            <a:spAutoFit/>
          </a:bodyPr>
          <a:lstStyle/>
          <a:p>
            <a:pPr algn="ctr"/>
            <a:r>
              <a:rPr lang="en-US" sz="1300" dirty="0">
                <a:solidFill>
                  <a:schemeClr val="bg1"/>
                </a:solidFill>
                <a:latin typeface="Arial" charset="0"/>
                <a:ea typeface="Arial" charset="0"/>
                <a:cs typeface="Arial" charset="0"/>
              </a:rPr>
              <a:t>neque dignissim, </a:t>
            </a:r>
            <a:r>
              <a:rPr lang="en-US" sz="1300" dirty="0" smtClean="0">
                <a:solidFill>
                  <a:schemeClr val="bg1"/>
                </a:solidFill>
                <a:latin typeface="Arial" charset="0"/>
                <a:ea typeface="Arial" charset="0"/>
                <a:cs typeface="Arial" charset="0"/>
              </a:rPr>
              <a:t>and in </a:t>
            </a:r>
            <a:r>
              <a:rPr lang="en-US" sz="1300" dirty="0">
                <a:solidFill>
                  <a:schemeClr val="bg1"/>
                </a:solidFill>
                <a:latin typeface="Arial" charset="0"/>
                <a:ea typeface="Arial" charset="0"/>
                <a:cs typeface="Arial" charset="0"/>
              </a:rPr>
              <a:t>aliquet nisl </a:t>
            </a:r>
            <a:r>
              <a:rPr lang="en-US" sz="1300" dirty="0" smtClean="0">
                <a:solidFill>
                  <a:schemeClr val="bg1"/>
                </a:solidFill>
                <a:latin typeface="Arial" charset="0"/>
                <a:ea typeface="Arial" charset="0"/>
                <a:cs typeface="Arial" charset="0"/>
              </a:rPr>
              <a:t/>
            </a:r>
            <a:br>
              <a:rPr lang="en-US" sz="1300" dirty="0" smtClean="0">
                <a:solidFill>
                  <a:schemeClr val="bg1"/>
                </a:solidFill>
                <a:latin typeface="Arial" charset="0"/>
                <a:ea typeface="Arial" charset="0"/>
                <a:cs typeface="Arial" charset="0"/>
              </a:rPr>
            </a:br>
            <a:r>
              <a:rPr lang="en-US" sz="1300" dirty="0" smtClean="0">
                <a:solidFill>
                  <a:schemeClr val="bg1"/>
                </a:solidFill>
                <a:latin typeface="Arial" charset="0"/>
                <a:ea typeface="Arial" charset="0"/>
                <a:cs typeface="Arial" charset="0"/>
              </a:rPr>
              <a:t>et umis varius</a:t>
            </a:r>
            <a:r>
              <a:rPr lang="en-US" sz="1300" dirty="0">
                <a:solidFill>
                  <a:schemeClr val="bg1"/>
                </a:solidFill>
                <a:latin typeface="Arial" charset="0"/>
                <a:ea typeface="Arial" charset="0"/>
                <a:cs typeface="Arial" charset="0"/>
              </a:rPr>
              <a:t>.</a:t>
            </a:r>
          </a:p>
        </p:txBody>
      </p:sp>
      <p:cxnSp>
        <p:nvCxnSpPr>
          <p:cNvPr id="70" name="Straight Arrow Connector 69"/>
          <p:cNvCxnSpPr/>
          <p:nvPr/>
        </p:nvCxnSpPr>
        <p:spPr>
          <a:xfrm>
            <a:off x="5892516" y="4546869"/>
            <a:ext cx="2237205" cy="0"/>
          </a:xfrm>
          <a:prstGeom prst="straightConnector1">
            <a:avLst/>
          </a:prstGeom>
          <a:ln w="20320">
            <a:solidFill>
              <a:srgbClr val="00C7B1"/>
            </a:solidFill>
            <a:prstDash val="dash"/>
            <a:headEnd type="arrow"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flipV="1">
            <a:off x="5908491" y="6199913"/>
            <a:ext cx="2192755" cy="816"/>
          </a:xfrm>
          <a:prstGeom prst="straightConnector1">
            <a:avLst/>
          </a:prstGeom>
          <a:ln w="20320">
            <a:solidFill>
              <a:srgbClr val="00C7B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9" name="Title 4"/>
          <p:cNvSpPr txBox="1">
            <a:spLocks/>
          </p:cNvSpPr>
          <p:nvPr/>
        </p:nvSpPr>
        <p:spPr>
          <a:xfrm>
            <a:off x="569468" y="1320800"/>
            <a:ext cx="4268653" cy="716084"/>
          </a:xfrm>
          <a:prstGeom prst="rect">
            <a:avLst/>
          </a:prstGeom>
        </p:spPr>
        <p:txBody>
          <a:bodyPr/>
          <a:lstStyle>
            <a:lvl1pPr algn="l" defTabSz="914400" rtl="0" eaLnBrk="1" latinLnBrk="0" hangingPunct="1">
              <a:lnSpc>
                <a:spcPct val="90000"/>
              </a:lnSpc>
              <a:spcBef>
                <a:spcPct val="0"/>
              </a:spcBef>
              <a:buNone/>
              <a:defRPr sz="3000" b="0" kern="1200">
                <a:solidFill>
                  <a:schemeClr val="tx2"/>
                </a:solidFill>
                <a:latin typeface="+mj-lt"/>
                <a:ea typeface="Georgia" charset="0"/>
                <a:cs typeface="Georgia" charset="0"/>
              </a:defRPr>
            </a:lvl1pPr>
          </a:lstStyle>
          <a:p>
            <a:r>
              <a:rPr lang="en-US" dirty="0" smtClean="0"/>
              <a:t>Graphic Elements</a:t>
            </a:r>
            <a:endParaRPr lang="en-US" dirty="0"/>
          </a:p>
        </p:txBody>
      </p:sp>
    </p:spTree>
    <p:extLst>
      <p:ext uri="{BB962C8B-B14F-4D97-AF65-F5344CB8AC3E}">
        <p14:creationId xmlns:p14="http://schemas.microsoft.com/office/powerpoint/2010/main" val="2199521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Sub-topic</a:t>
            </a:r>
            <a:endParaRPr lang="en-US" dirty="0"/>
          </a:p>
        </p:txBody>
      </p:sp>
      <p:sp>
        <p:nvSpPr>
          <p:cNvPr id="3" name="Title 2"/>
          <p:cNvSpPr>
            <a:spLocks noGrp="1"/>
          </p:cNvSpPr>
          <p:nvPr>
            <p:ph type="ctrTitle"/>
          </p:nvPr>
        </p:nvSpPr>
        <p:spPr/>
        <p:txBody>
          <a:bodyPr/>
          <a:lstStyle/>
          <a:p>
            <a:r>
              <a:rPr lang="en-US" dirty="0" smtClean="0"/>
              <a:t>Presentation</a:t>
            </a:r>
            <a:br>
              <a:rPr lang="en-US" dirty="0" smtClean="0"/>
            </a:br>
            <a:r>
              <a:rPr lang="en-US" dirty="0" smtClean="0"/>
              <a:t>title</a:t>
            </a:r>
            <a:endParaRPr lang="en-US" dirty="0"/>
          </a:p>
        </p:txBody>
      </p:sp>
    </p:spTree>
    <p:extLst>
      <p:ext uri="{BB962C8B-B14F-4D97-AF65-F5344CB8AC3E}">
        <p14:creationId xmlns:p14="http://schemas.microsoft.com/office/powerpoint/2010/main" val="7107786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Divider Slide</a:t>
            </a:r>
            <a:br>
              <a:rPr lang="en-US" dirty="0" smtClean="0"/>
            </a:br>
            <a:r>
              <a:rPr lang="en-US" dirty="0" smtClean="0"/>
              <a:t>Title</a:t>
            </a:r>
            <a:endParaRPr lang="en-US" dirty="0"/>
          </a:p>
        </p:txBody>
      </p:sp>
      <p:sp>
        <p:nvSpPr>
          <p:cNvPr id="3" name="Subtitle 2"/>
          <p:cNvSpPr>
            <a:spLocks noGrp="1"/>
          </p:cNvSpPr>
          <p:nvPr>
            <p:ph type="subTitle" idx="1"/>
          </p:nvPr>
        </p:nvSpPr>
        <p:spPr/>
        <p:txBody>
          <a:bodyPr/>
          <a:lstStyle/>
          <a:p>
            <a:r>
              <a:rPr lang="en-US" dirty="0" smtClean="0"/>
              <a:t>Section title</a:t>
            </a:r>
            <a:endParaRPr lang="en-US" dirty="0"/>
          </a:p>
        </p:txBody>
      </p:sp>
    </p:spTree>
    <p:extLst>
      <p:ext uri="{BB962C8B-B14F-4D97-AF65-F5344CB8AC3E}">
        <p14:creationId xmlns:p14="http://schemas.microsoft.com/office/powerpoint/2010/main" val="10761857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Divider Slide</a:t>
            </a:r>
            <a:br>
              <a:rPr lang="en-US" dirty="0"/>
            </a:br>
            <a:r>
              <a:rPr lang="en-US" dirty="0"/>
              <a:t>Title</a:t>
            </a:r>
          </a:p>
        </p:txBody>
      </p:sp>
      <p:sp>
        <p:nvSpPr>
          <p:cNvPr id="3" name="Subtitle 2"/>
          <p:cNvSpPr>
            <a:spLocks noGrp="1"/>
          </p:cNvSpPr>
          <p:nvPr>
            <p:ph type="subTitle" idx="1"/>
          </p:nvPr>
        </p:nvSpPr>
        <p:spPr/>
        <p:txBody>
          <a:bodyPr/>
          <a:lstStyle/>
          <a:p>
            <a:r>
              <a:rPr lang="en-US" dirty="0" smtClean="0"/>
              <a:t>Section Title</a:t>
            </a:r>
            <a:endParaRPr lang="en-US" dirty="0"/>
          </a:p>
        </p:txBody>
      </p:sp>
    </p:spTree>
    <p:extLst>
      <p:ext uri="{BB962C8B-B14F-4D97-AF65-F5344CB8AC3E}">
        <p14:creationId xmlns:p14="http://schemas.microsoft.com/office/powerpoint/2010/main" val="19913645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Em psum dolor sit amet, consectetur adipiscing elit. Mauris vehicula dui in neque dignissim, in aliquet nisl varius. Sed a erat ut magna vulputate feugiat. Quisque varius libero placerat erat lobortis congue. Integer a arcu vel ante bibendum scelerisque. Class aptent taciti sociosqu </a:t>
            </a:r>
            <a:r>
              <a:rPr lang="en-US" dirty="0" smtClean="0">
                <a:hlinkClick r:id="rId3"/>
              </a:rPr>
              <a:t>ad litora torquent.</a:t>
            </a:r>
            <a:endParaRPr lang="en-US" dirty="0"/>
          </a:p>
        </p:txBody>
      </p:sp>
      <p:sp>
        <p:nvSpPr>
          <p:cNvPr id="3" name="Title 2"/>
          <p:cNvSpPr>
            <a:spLocks noGrp="1"/>
          </p:cNvSpPr>
          <p:nvPr>
            <p:ph type="title"/>
          </p:nvPr>
        </p:nvSpPr>
        <p:spPr>
          <a:xfrm>
            <a:off x="569468" y="1320800"/>
            <a:ext cx="10515600" cy="716084"/>
          </a:xfrm>
        </p:spPr>
        <p:txBody>
          <a:bodyPr/>
          <a:lstStyle/>
          <a:p>
            <a:r>
              <a:rPr lang="en-US" dirty="0" smtClean="0"/>
              <a:t>Click to edit title</a:t>
            </a:r>
            <a:endParaRPr lang="en-US" dirty="0"/>
          </a:p>
        </p:txBody>
      </p:sp>
      <p:sp>
        <p:nvSpPr>
          <p:cNvPr id="4" name="Arc 3"/>
          <p:cNvSpPr/>
          <p:nvPr/>
        </p:nvSpPr>
        <p:spPr>
          <a:xfrm rot="21073004">
            <a:off x="4519380" y="3786198"/>
            <a:ext cx="1399130" cy="1663105"/>
          </a:xfrm>
          <a:prstGeom prst="arc">
            <a:avLst>
              <a:gd name="adj1" fmla="val 16200000"/>
              <a:gd name="adj2" fmla="val 1264430"/>
            </a:avLst>
          </a:prstGeom>
          <a:ln w="20320">
            <a:solidFill>
              <a:srgbClr val="00C7B1"/>
            </a:solidFill>
            <a:prstDash val="dash"/>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charset="0"/>
            </a:endParaRPr>
          </a:p>
        </p:txBody>
      </p:sp>
      <p:sp>
        <p:nvSpPr>
          <p:cNvPr id="5" name="Freeform 4"/>
          <p:cNvSpPr/>
          <p:nvPr/>
        </p:nvSpPr>
        <p:spPr>
          <a:xfrm>
            <a:off x="5031905" y="4884368"/>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rgbClr val="00C7B1"/>
          </a:solidFill>
          <a:ln>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6" name="Freeform 5"/>
          <p:cNvSpPr/>
          <p:nvPr/>
        </p:nvSpPr>
        <p:spPr>
          <a:xfrm rot="10800000">
            <a:off x="6641342" y="4901687"/>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rgbClr val="00C7B1"/>
          </a:solidFill>
          <a:ln>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7" name="TextBox 6"/>
          <p:cNvSpPr txBox="1"/>
          <p:nvPr/>
        </p:nvSpPr>
        <p:spPr>
          <a:xfrm>
            <a:off x="5031905" y="4934239"/>
            <a:ext cx="1782161" cy="692497"/>
          </a:xfrm>
          <a:prstGeom prst="rect">
            <a:avLst/>
          </a:prstGeom>
          <a:noFill/>
          <a:ln>
            <a:noFill/>
          </a:ln>
        </p:spPr>
        <p:txBody>
          <a:bodyPr wrap="square" rtlCol="0">
            <a:spAutoFit/>
          </a:bodyPr>
          <a:lstStyle/>
          <a:p>
            <a:pPr algn="ctr"/>
            <a:r>
              <a:rPr lang="en-US" sz="1300" b="1" dirty="0" smtClean="0">
                <a:solidFill>
                  <a:srgbClr val="00C7B1"/>
                </a:solidFill>
                <a:latin typeface="Arial" charset="0"/>
                <a:ea typeface="Arial" charset="0"/>
                <a:cs typeface="Arial" charset="0"/>
              </a:rPr>
              <a:t>Note: </a:t>
            </a:r>
            <a:r>
              <a:rPr lang="en-US" sz="1300" dirty="0" smtClean="0">
                <a:solidFill>
                  <a:srgbClr val="00C7B1"/>
                </a:solidFill>
                <a:latin typeface="Arial" charset="0"/>
                <a:ea typeface="Arial" charset="0"/>
                <a:cs typeface="Arial" charset="0"/>
              </a:rPr>
              <a:t>neque in dignissim, and quet</a:t>
            </a:r>
            <a:r>
              <a:rPr lang="en-US" sz="1300" dirty="0">
                <a:solidFill>
                  <a:srgbClr val="00C7B1"/>
                </a:solidFill>
                <a:latin typeface="Arial" charset="0"/>
                <a:ea typeface="Arial" charset="0"/>
                <a:cs typeface="Arial" charset="0"/>
              </a:rPr>
              <a:t> </a:t>
            </a:r>
            <a:r>
              <a:rPr lang="en-US" sz="1300" dirty="0" smtClean="0">
                <a:solidFill>
                  <a:srgbClr val="00C7B1"/>
                </a:solidFill>
                <a:latin typeface="Arial" charset="0"/>
                <a:ea typeface="Arial" charset="0"/>
                <a:cs typeface="Arial" charset="0"/>
              </a:rPr>
              <a:t>nis et umis varius</a:t>
            </a:r>
            <a:r>
              <a:rPr lang="en-US" sz="1300" dirty="0">
                <a:solidFill>
                  <a:srgbClr val="00C7B1"/>
                </a:solidFill>
                <a:latin typeface="Arial" charset="0"/>
                <a:ea typeface="Arial" charset="0"/>
                <a:cs typeface="Arial" charset="0"/>
              </a:rPr>
              <a:t>.</a:t>
            </a:r>
          </a:p>
        </p:txBody>
      </p:sp>
    </p:spTree>
    <p:extLst>
      <p:ext uri="{BB962C8B-B14F-4D97-AF65-F5344CB8AC3E}">
        <p14:creationId xmlns:p14="http://schemas.microsoft.com/office/powerpoint/2010/main" val="4381576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566928" y="2185416"/>
            <a:ext cx="4017771" cy="3511409"/>
          </a:xfrm>
        </p:spPr>
        <p:txBody>
          <a:bodyPr/>
          <a:lstStyle/>
          <a:p>
            <a:pPr lvl="0"/>
            <a:r>
              <a:rPr lang="en-US" dirty="0" smtClean="0"/>
              <a:t>Lorem ipsum dolor sit amet, punit et consectetur adipiscing elit. Mauris and vehicula dui in neque dignissim, in nisl varius. Sed and erat ut magna vulputate feugiat. Quisque varius libero placerat erat lobortis congue. Integer a arcu vel  aante bibendum scelerisque. aliquet in vulputate feugiat. Quisque varius.</a:t>
            </a:r>
            <a:endParaRPr lang="en-US" dirty="0"/>
          </a:p>
        </p:txBody>
      </p:sp>
      <p:sp>
        <p:nvSpPr>
          <p:cNvPr id="3" name="Text Placeholder 2"/>
          <p:cNvSpPr>
            <a:spLocks noGrp="1"/>
          </p:cNvSpPr>
          <p:nvPr>
            <p:ph type="body" idx="11"/>
          </p:nvPr>
        </p:nvSpPr>
        <p:spPr/>
        <p:txBody>
          <a:bodyPr/>
          <a:lstStyle/>
          <a:p>
            <a:pPr lvl="0"/>
            <a:r>
              <a:rPr lang="en-US" dirty="0" smtClean="0"/>
              <a:t>Etiam molestie velit vitae dolor and a euismod, sit amet finibus risus mattis. In ornare convallis velit vitae cursus. Integer egestas sit amet mi vehicula sollicitudin. Pellentesque habitant a malesuada fames ac turpis.</a:t>
            </a:r>
            <a:endParaRPr lang="en-US" dirty="0"/>
          </a:p>
        </p:txBody>
      </p:sp>
      <p:sp>
        <p:nvSpPr>
          <p:cNvPr id="4" name="Title 3"/>
          <p:cNvSpPr>
            <a:spLocks noGrp="1"/>
          </p:cNvSpPr>
          <p:nvPr>
            <p:ph type="title"/>
          </p:nvPr>
        </p:nvSpPr>
        <p:spPr>
          <a:xfrm>
            <a:off x="569468" y="1320800"/>
            <a:ext cx="10515600" cy="716084"/>
          </a:xfrm>
        </p:spPr>
        <p:txBody>
          <a:bodyPr/>
          <a:lstStyle/>
          <a:p>
            <a:r>
              <a:rPr lang="en-US" dirty="0" smtClean="0"/>
              <a:t>Click to edit title</a:t>
            </a:r>
            <a:endParaRPr lang="en-US" dirty="0"/>
          </a:p>
        </p:txBody>
      </p:sp>
    </p:spTree>
    <p:extLst>
      <p:ext uri="{BB962C8B-B14F-4D97-AF65-F5344CB8AC3E}">
        <p14:creationId xmlns:p14="http://schemas.microsoft.com/office/powerpoint/2010/main" val="19388882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p:txBody>
          <a:bodyPr/>
          <a:lstStyle/>
          <a:p>
            <a:r>
              <a:rPr lang="en-US" dirty="0"/>
              <a:t>Lorem ipsum dolor </a:t>
            </a:r>
            <a:r>
              <a:rPr lang="en-US" dirty="0" smtClean="0"/>
              <a:t>amet</a:t>
            </a:r>
            <a:r>
              <a:rPr lang="en-US" dirty="0"/>
              <a:t>, consectetur adipiscing elit.</a:t>
            </a:r>
          </a:p>
          <a:p>
            <a:r>
              <a:rPr lang="en-US" dirty="0"/>
              <a:t>Quisque ac orci in </a:t>
            </a:r>
            <a:r>
              <a:rPr lang="en-US" dirty="0" smtClean="0"/>
              <a:t>and turpis and dapibus </a:t>
            </a:r>
            <a:r>
              <a:rPr lang="en-US" dirty="0"/>
              <a:t>sagittis.</a:t>
            </a:r>
          </a:p>
          <a:p>
            <a:r>
              <a:rPr lang="en-US" dirty="0"/>
              <a:t>Donec vitae justo et neque mollis </a:t>
            </a:r>
            <a:r>
              <a:rPr lang="en-US" dirty="0" smtClean="0"/>
              <a:t>un consectetur</a:t>
            </a:r>
            <a:r>
              <a:rPr lang="en-US" dirty="0"/>
              <a:t>.</a:t>
            </a:r>
          </a:p>
          <a:p>
            <a:r>
              <a:rPr lang="en-US" dirty="0"/>
              <a:t>Etiam aliquet ex sed bibendum </a:t>
            </a:r>
            <a:r>
              <a:rPr lang="en-US" dirty="0" smtClean="0"/>
              <a:t>et consequat</a:t>
            </a:r>
            <a:r>
              <a:rPr lang="en-US" dirty="0"/>
              <a:t>.</a:t>
            </a:r>
          </a:p>
          <a:p>
            <a:r>
              <a:rPr lang="en-US" dirty="0"/>
              <a:t>Cras lacinia est ac elit dignissim varius.</a:t>
            </a:r>
          </a:p>
          <a:p>
            <a:r>
              <a:rPr lang="en-US" dirty="0"/>
              <a:t>Duis sit amet odio facilisis turpis elit </a:t>
            </a:r>
            <a:r>
              <a:rPr lang="en-US" dirty="0" smtClean="0"/>
              <a:t>placerat</a:t>
            </a:r>
            <a:r>
              <a:rPr lang="en-US" dirty="0"/>
              <a:t>.</a:t>
            </a:r>
          </a:p>
          <a:p>
            <a:r>
              <a:rPr lang="en-US" dirty="0"/>
              <a:t>Justo et neque odio facilisis </a:t>
            </a:r>
            <a:r>
              <a:rPr lang="en-US" dirty="0" smtClean="0"/>
              <a:t>turpis placerat.</a:t>
            </a:r>
            <a:endParaRPr lang="en-US" dirty="0"/>
          </a:p>
        </p:txBody>
      </p:sp>
      <p:sp>
        <p:nvSpPr>
          <p:cNvPr id="3" name="Title 2"/>
          <p:cNvSpPr>
            <a:spLocks noGrp="1"/>
          </p:cNvSpPr>
          <p:nvPr>
            <p:ph type="title"/>
          </p:nvPr>
        </p:nvSpPr>
        <p:spPr>
          <a:xfrm>
            <a:off x="569468" y="1320800"/>
            <a:ext cx="10515600" cy="716084"/>
          </a:xfrm>
        </p:spPr>
        <p:txBody>
          <a:bodyPr/>
          <a:lstStyle/>
          <a:p>
            <a:r>
              <a:rPr lang="en-US" dirty="0"/>
              <a:t>Click to edit title</a:t>
            </a:r>
          </a:p>
        </p:txBody>
      </p:sp>
    </p:spTree>
    <p:extLst>
      <p:ext uri="{BB962C8B-B14F-4D97-AF65-F5344CB8AC3E}">
        <p14:creationId xmlns:p14="http://schemas.microsoft.com/office/powerpoint/2010/main" val="3837902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p:txBody>
          <a:bodyPr/>
          <a:lstStyle/>
          <a:p>
            <a:pPr lvl="0"/>
            <a:r>
              <a:rPr lang="en-US" dirty="0"/>
              <a:t>CLICK TO EDIT MASTER TEXT STYLES</a:t>
            </a:r>
          </a:p>
          <a:p>
            <a:pPr lvl="1"/>
            <a:r>
              <a:rPr lang="en-US" dirty="0"/>
              <a:t>Second level text</a:t>
            </a:r>
          </a:p>
          <a:p>
            <a:pPr lvl="2"/>
            <a:r>
              <a:rPr lang="en-US" dirty="0"/>
              <a:t>Third level</a:t>
            </a:r>
          </a:p>
          <a:p>
            <a:pPr lvl="1"/>
            <a:r>
              <a:rPr lang="en-US" dirty="0"/>
              <a:t>Second level text</a:t>
            </a:r>
          </a:p>
          <a:p>
            <a:pPr lvl="2">
              <a:defRPr/>
            </a:pPr>
            <a:r>
              <a:rPr lang="en-US" dirty="0"/>
              <a:t>Third level</a:t>
            </a:r>
          </a:p>
          <a:p>
            <a:pPr lvl="0"/>
            <a:r>
              <a:rPr lang="en-US" dirty="0"/>
              <a:t>CLICK TO EDIT MASTER TEXT STYLES</a:t>
            </a:r>
          </a:p>
          <a:p>
            <a:pPr lvl="1"/>
            <a:r>
              <a:rPr lang="en-US" dirty="0"/>
              <a:t>Second level text </a:t>
            </a:r>
          </a:p>
          <a:p>
            <a:pPr lvl="2"/>
            <a:r>
              <a:rPr lang="en-US" dirty="0"/>
              <a:t>Third level</a:t>
            </a:r>
          </a:p>
          <a:p>
            <a:pPr lvl="2">
              <a:defRPr/>
            </a:pPr>
            <a:r>
              <a:rPr lang="en-US" dirty="0"/>
              <a:t>Third </a:t>
            </a:r>
            <a:r>
              <a:rPr lang="en-US" dirty="0" smtClean="0"/>
              <a:t>level</a:t>
            </a:r>
            <a:endParaRPr lang="en-US" dirty="0"/>
          </a:p>
        </p:txBody>
      </p:sp>
      <p:sp>
        <p:nvSpPr>
          <p:cNvPr id="2" name="Title 1"/>
          <p:cNvSpPr>
            <a:spLocks noGrp="1"/>
          </p:cNvSpPr>
          <p:nvPr>
            <p:ph type="title"/>
          </p:nvPr>
        </p:nvSpPr>
        <p:spPr>
          <a:xfrm>
            <a:off x="569468" y="1320800"/>
            <a:ext cx="10515600" cy="716084"/>
          </a:xfrm>
        </p:spPr>
        <p:txBody>
          <a:bodyPr/>
          <a:lstStyle/>
          <a:p>
            <a:r>
              <a:rPr lang="en-US" dirty="0"/>
              <a:t>Click to edit title</a:t>
            </a:r>
          </a:p>
        </p:txBody>
      </p:sp>
    </p:spTree>
    <p:extLst>
      <p:ext uri="{BB962C8B-B14F-4D97-AF65-F5344CB8AC3E}">
        <p14:creationId xmlns:p14="http://schemas.microsoft.com/office/powerpoint/2010/main" val="17289863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idx="13"/>
          </p:nvPr>
        </p:nvSpPr>
        <p:spPr/>
      </p:sp>
      <p:sp>
        <p:nvSpPr>
          <p:cNvPr id="4" name="Text Placeholder 3"/>
          <p:cNvSpPr>
            <a:spLocks noGrp="1"/>
          </p:cNvSpPr>
          <p:nvPr>
            <p:ph type="body" idx="1"/>
          </p:nvPr>
        </p:nvSpPr>
        <p:spPr/>
        <p:txBody>
          <a:bodyPr/>
          <a:lstStyle/>
          <a:p>
            <a:r>
              <a:rPr lang="en-US" dirty="0"/>
              <a:t>Em psum dolor sit amet, consectetur adipiscing elit. Mauris vehicula dui in neque dignissim, in aliquet nisl varius. Sed a erat ut magna vulputate feugiat. Quisque varius and libero placerat erat lobortis congue. Integer a arcu vel ante bibendum scelerisque. Class aptent taciti sociosqu ad litora torquent.</a:t>
            </a:r>
          </a:p>
          <a:p>
            <a:endParaRPr lang="en-US" dirty="0"/>
          </a:p>
        </p:txBody>
      </p:sp>
      <p:sp>
        <p:nvSpPr>
          <p:cNvPr id="3" name="Title 2"/>
          <p:cNvSpPr>
            <a:spLocks noGrp="1"/>
          </p:cNvSpPr>
          <p:nvPr>
            <p:ph type="title"/>
          </p:nvPr>
        </p:nvSpPr>
        <p:spPr>
          <a:xfrm>
            <a:off x="569468" y="1320800"/>
            <a:ext cx="4268653" cy="716084"/>
          </a:xfrm>
        </p:spPr>
        <p:txBody>
          <a:bodyPr/>
          <a:lstStyle/>
          <a:p>
            <a:r>
              <a:rPr lang="en-US" dirty="0" smtClean="0"/>
              <a:t>Click to edit title</a:t>
            </a:r>
            <a:endParaRPr lang="en-US" dirty="0"/>
          </a:p>
        </p:txBody>
      </p:sp>
      <p:sp>
        <p:nvSpPr>
          <p:cNvPr id="5" name="Arc 4"/>
          <p:cNvSpPr/>
          <p:nvPr/>
        </p:nvSpPr>
        <p:spPr>
          <a:xfrm rot="14218706" flipV="1">
            <a:off x="4304412" y="4595494"/>
            <a:ext cx="1399130" cy="1663105"/>
          </a:xfrm>
          <a:prstGeom prst="arc">
            <a:avLst>
              <a:gd name="adj1" fmla="val 16200000"/>
              <a:gd name="adj2" fmla="val 4002257"/>
            </a:avLst>
          </a:prstGeom>
          <a:ln w="20320">
            <a:solidFill>
              <a:srgbClr val="00C7B1"/>
            </a:solidFill>
            <a:prstDash val="dash"/>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charset="0"/>
            </a:endParaRPr>
          </a:p>
        </p:txBody>
      </p:sp>
      <p:sp>
        <p:nvSpPr>
          <p:cNvPr id="6" name="TextBox 5"/>
          <p:cNvSpPr txBox="1"/>
          <p:nvPr/>
        </p:nvSpPr>
        <p:spPr>
          <a:xfrm>
            <a:off x="3397473" y="5633093"/>
            <a:ext cx="1842036" cy="707886"/>
          </a:xfrm>
          <a:prstGeom prst="rect">
            <a:avLst/>
          </a:prstGeom>
          <a:noFill/>
        </p:spPr>
        <p:txBody>
          <a:bodyPr wrap="square" rtlCol="0">
            <a:spAutoFit/>
          </a:bodyPr>
          <a:lstStyle/>
          <a:p>
            <a:r>
              <a:rPr lang="en-US" sz="1400" b="1" dirty="0" smtClean="0">
                <a:solidFill>
                  <a:srgbClr val="00C7B1"/>
                </a:solidFill>
                <a:latin typeface="Arial" charset="0"/>
                <a:ea typeface="Arial" charset="0"/>
                <a:cs typeface="Arial" charset="0"/>
              </a:rPr>
              <a:t>Note: </a:t>
            </a:r>
            <a:r>
              <a:rPr lang="en-US" sz="1300" b="0" dirty="0" smtClean="0">
                <a:solidFill>
                  <a:srgbClr val="00C7B1"/>
                </a:solidFill>
                <a:latin typeface="Arial" charset="0"/>
                <a:ea typeface="Arial" charset="0"/>
                <a:cs typeface="Arial" charset="0"/>
              </a:rPr>
              <a:t>neque digni and in </a:t>
            </a:r>
            <a:r>
              <a:rPr lang="en-US" sz="1300" b="0" dirty="0">
                <a:solidFill>
                  <a:srgbClr val="00C7B1"/>
                </a:solidFill>
                <a:latin typeface="Arial" charset="0"/>
                <a:ea typeface="Arial" charset="0"/>
                <a:cs typeface="Arial" charset="0"/>
              </a:rPr>
              <a:t>aliquet nisl </a:t>
            </a:r>
            <a:r>
              <a:rPr lang="en-US" sz="1300" b="0" dirty="0" smtClean="0">
                <a:solidFill>
                  <a:srgbClr val="00C7B1"/>
                </a:solidFill>
                <a:latin typeface="Arial" charset="0"/>
                <a:ea typeface="Arial" charset="0"/>
                <a:cs typeface="Arial" charset="0"/>
              </a:rPr>
              <a:t/>
            </a:r>
            <a:br>
              <a:rPr lang="en-US" sz="1300" b="0" dirty="0" smtClean="0">
                <a:solidFill>
                  <a:srgbClr val="00C7B1"/>
                </a:solidFill>
                <a:latin typeface="Arial" charset="0"/>
                <a:ea typeface="Arial" charset="0"/>
                <a:cs typeface="Arial" charset="0"/>
              </a:rPr>
            </a:br>
            <a:r>
              <a:rPr lang="en-US" sz="1300" b="0" dirty="0" smtClean="0">
                <a:solidFill>
                  <a:srgbClr val="00C7B1"/>
                </a:solidFill>
                <a:latin typeface="Arial" charset="0"/>
                <a:ea typeface="Arial" charset="0"/>
                <a:cs typeface="Arial" charset="0"/>
              </a:rPr>
              <a:t>et a</a:t>
            </a:r>
            <a:r>
              <a:rPr lang="en-US" sz="1300" b="0" baseline="0" dirty="0" smtClean="0">
                <a:solidFill>
                  <a:srgbClr val="00C7B1"/>
                </a:solidFill>
                <a:latin typeface="Arial" charset="0"/>
                <a:ea typeface="Arial" charset="0"/>
                <a:cs typeface="Arial" charset="0"/>
              </a:rPr>
              <a:t> </a:t>
            </a:r>
            <a:r>
              <a:rPr lang="en-US" sz="1300" b="0" dirty="0" smtClean="0">
                <a:solidFill>
                  <a:srgbClr val="00C7B1"/>
                </a:solidFill>
                <a:latin typeface="Arial" charset="0"/>
                <a:ea typeface="Arial" charset="0"/>
                <a:cs typeface="Arial" charset="0"/>
              </a:rPr>
              <a:t>umis varius.</a:t>
            </a:r>
            <a:endParaRPr lang="en-US" sz="1300" b="0" dirty="0">
              <a:solidFill>
                <a:srgbClr val="00C7B1"/>
              </a:solidFill>
              <a:latin typeface="Arial" charset="0"/>
              <a:ea typeface="Arial" charset="0"/>
              <a:cs typeface="Arial" charset="0"/>
            </a:endParaRPr>
          </a:p>
        </p:txBody>
      </p:sp>
    </p:spTree>
    <p:extLst>
      <p:ext uri="{BB962C8B-B14F-4D97-AF65-F5344CB8AC3E}">
        <p14:creationId xmlns:p14="http://schemas.microsoft.com/office/powerpoint/2010/main" val="1009827995"/>
      </p:ext>
    </p:extLst>
  </p:cSld>
  <p:clrMapOvr>
    <a:masterClrMapping/>
  </p:clrMapOvr>
  <p:timing>
    <p:tnLst>
      <p:par>
        <p:cTn id="1" dur="indefinite" restart="never" nodeType="tmRoot"/>
      </p:par>
    </p:tnLst>
  </p:timing>
</p:sld>
</file>

<file path=ppt/theme/theme1.xml><?xml version="1.0" encoding="utf-8"?>
<a:theme xmlns:a="http://schemas.openxmlformats.org/drawingml/2006/main" name="UB Powerpoint Template">
  <a:themeElements>
    <a:clrScheme name="Custom 2">
      <a:dk1>
        <a:srgbClr val="666666"/>
      </a:dk1>
      <a:lt1>
        <a:srgbClr val="FFFFFF"/>
      </a:lt1>
      <a:dk2>
        <a:srgbClr val="005BBB"/>
      </a:dk2>
      <a:lt2>
        <a:srgbClr val="FFFFFF"/>
      </a:lt2>
      <a:accent1>
        <a:srgbClr val="005BBB"/>
      </a:accent1>
      <a:accent2>
        <a:srgbClr val="41B6E6"/>
      </a:accent2>
      <a:accent3>
        <a:srgbClr val="E56D54"/>
      </a:accent3>
      <a:accent4>
        <a:srgbClr val="666666"/>
      </a:accent4>
      <a:accent5>
        <a:srgbClr val="007681"/>
      </a:accent5>
      <a:accent6>
        <a:srgbClr val="003E51"/>
      </a:accent6>
      <a:hlink>
        <a:srgbClr val="186BB7"/>
      </a:hlink>
      <a:folHlink>
        <a:srgbClr val="D86A4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_Template_WIDE" id="{320877F5-9057-5044-9670-55C377C33490}" vid="{043CC7DF-15AC-0F49-A0D1-304573C219B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2406</TotalTime>
  <Words>587</Words>
  <Application>Microsoft Office PowerPoint</Application>
  <PresentationFormat>Widescreen</PresentationFormat>
  <Paragraphs>91</Paragraphs>
  <Slides>13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Georgia</vt:lpstr>
      <vt:lpstr>LucidaGrande</vt:lpstr>
      <vt:lpstr>UB Powerpoint Template</vt:lpstr>
      <vt:lpstr>Presentation title </vt:lpstr>
      <vt:lpstr>Presentation title</vt:lpstr>
      <vt:lpstr>Divider Slide Title</vt:lpstr>
      <vt:lpstr>Divider Slide Title</vt:lpstr>
      <vt:lpstr>Click to edit title</vt:lpstr>
      <vt:lpstr>Click to edit title</vt:lpstr>
      <vt:lpstr>Click to edit title</vt:lpstr>
      <vt:lpstr>Click to edit title</vt:lpstr>
      <vt:lpstr>Click to edit title</vt:lpstr>
      <vt:lpstr>Click to edit title</vt:lpstr>
      <vt:lpstr>PowerPoint Presentation</vt:lpstr>
      <vt:lpstr>Click to add title</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UB Powerpoint Template</dc:title>
  <dc:subject/>
  <dc:creator>Microsoft Office User</dc:creator>
  <cp:keywords/>
  <dc:description/>
  <cp:lastModifiedBy>Acito, Holly</cp:lastModifiedBy>
  <cp:revision>218</cp:revision>
  <cp:lastPrinted>2016-07-18T17:32:49Z</cp:lastPrinted>
  <dcterms:created xsi:type="dcterms:W3CDTF">2016-06-28T14:05:07Z</dcterms:created>
  <dcterms:modified xsi:type="dcterms:W3CDTF">2017-09-15T13:39:50Z</dcterms:modified>
  <cp:category/>
</cp:coreProperties>
</file>